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7" r:id="rId12"/>
    <p:sldId id="266" r:id="rId13"/>
    <p:sldId id="268" r:id="rId14"/>
    <p:sldId id="269" r:id="rId15"/>
    <p:sldId id="270" r:id="rId16"/>
    <p:sldId id="276" r:id="rId17"/>
    <p:sldId id="273" r:id="rId18"/>
    <p:sldId id="272" r:id="rId19"/>
    <p:sldId id="271" r:id="rId20"/>
    <p:sldId id="277"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0" d="100"/>
          <a:sy n="70" d="100"/>
        </p:scale>
        <p:origin x="4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5ACB33-5985-4783-8C46-E902D748CB3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3FC0F87-4098-4850-9651-50E23279D78B}">
      <dgm:prSet/>
      <dgm:spPr/>
      <dgm:t>
        <a:bodyPr/>
        <a:lstStyle/>
        <a:p>
          <a:pPr>
            <a:lnSpc>
              <a:spcPct val="100000"/>
            </a:lnSpc>
          </a:pPr>
          <a:r>
            <a:rPr lang="en-US" dirty="0"/>
            <a:t>VERSION:</a:t>
          </a:r>
        </a:p>
      </dgm:t>
    </dgm:pt>
    <dgm:pt modelId="{10EC5D41-504E-49A1-87A5-EAC4534B7F99}" type="parTrans" cxnId="{18BBB66C-1A1D-4CC1-ABA7-1620D0EFD7EF}">
      <dgm:prSet/>
      <dgm:spPr/>
      <dgm:t>
        <a:bodyPr/>
        <a:lstStyle/>
        <a:p>
          <a:endParaRPr lang="en-US"/>
        </a:p>
      </dgm:t>
    </dgm:pt>
    <dgm:pt modelId="{156533B6-3D03-4B6B-B1F8-726B0953C310}" type="sibTrans" cxnId="{18BBB66C-1A1D-4CC1-ABA7-1620D0EFD7EF}">
      <dgm:prSet/>
      <dgm:spPr/>
      <dgm:t>
        <a:bodyPr/>
        <a:lstStyle/>
        <a:p>
          <a:endParaRPr lang="en-US"/>
        </a:p>
      </dgm:t>
    </dgm:pt>
    <dgm:pt modelId="{43C333BF-28C0-4587-BF48-AA382895E5B7}">
      <dgm:prSet/>
      <dgm:spPr/>
      <dgm:t>
        <a:bodyPr/>
        <a:lstStyle/>
        <a:p>
          <a:pPr>
            <a:lnSpc>
              <a:spcPct val="100000"/>
            </a:lnSpc>
          </a:pPr>
          <a:r>
            <a:rPr lang="en-US" dirty="0"/>
            <a:t>NUMBER OF NODES: </a:t>
          </a:r>
        </a:p>
      </dgm:t>
    </dgm:pt>
    <dgm:pt modelId="{FD7B26EE-E25F-49CD-9467-FDA9A27CFB91}" type="parTrans" cxnId="{7A13CDA2-8C24-4DCA-8C11-61E6A9F70CDF}">
      <dgm:prSet/>
      <dgm:spPr/>
      <dgm:t>
        <a:bodyPr/>
        <a:lstStyle/>
        <a:p>
          <a:endParaRPr lang="en-US"/>
        </a:p>
      </dgm:t>
    </dgm:pt>
    <dgm:pt modelId="{68BB14A6-C87B-4938-9891-53F25D462480}" type="sibTrans" cxnId="{7A13CDA2-8C24-4DCA-8C11-61E6A9F70CDF}">
      <dgm:prSet/>
      <dgm:spPr/>
      <dgm:t>
        <a:bodyPr/>
        <a:lstStyle/>
        <a:p>
          <a:endParaRPr lang="en-US"/>
        </a:p>
      </dgm:t>
    </dgm:pt>
    <dgm:pt modelId="{85979529-2786-4E63-9422-1E2C0104930D}">
      <dgm:prSet/>
      <dgm:spPr/>
      <dgm:t>
        <a:bodyPr/>
        <a:lstStyle/>
        <a:p>
          <a:pPr>
            <a:lnSpc>
              <a:spcPct val="100000"/>
            </a:lnSpc>
          </a:pPr>
          <a:r>
            <a:rPr lang="en-US" dirty="0"/>
            <a:t>FILESYSTEM: </a:t>
          </a:r>
        </a:p>
      </dgm:t>
    </dgm:pt>
    <dgm:pt modelId="{5414D032-AEB7-4007-B53C-8D4FE17EFB17}" type="parTrans" cxnId="{2E74E6F5-069C-4CC4-B227-0E2257147653}">
      <dgm:prSet/>
      <dgm:spPr/>
      <dgm:t>
        <a:bodyPr/>
        <a:lstStyle/>
        <a:p>
          <a:endParaRPr lang="en-US"/>
        </a:p>
      </dgm:t>
    </dgm:pt>
    <dgm:pt modelId="{B7FCD508-8688-4B3A-841A-A21166426831}" type="sibTrans" cxnId="{2E74E6F5-069C-4CC4-B227-0E2257147653}">
      <dgm:prSet/>
      <dgm:spPr/>
      <dgm:t>
        <a:bodyPr/>
        <a:lstStyle/>
        <a:p>
          <a:endParaRPr lang="en-US"/>
        </a:p>
      </dgm:t>
    </dgm:pt>
    <dgm:pt modelId="{47643385-0B27-4004-A95D-64D853B85167}" type="pres">
      <dgm:prSet presAssocID="{385ACB33-5985-4783-8C46-E902D748CB3B}" presName="root" presStyleCnt="0">
        <dgm:presLayoutVars>
          <dgm:dir/>
          <dgm:resizeHandles val="exact"/>
        </dgm:presLayoutVars>
      </dgm:prSet>
      <dgm:spPr/>
    </dgm:pt>
    <dgm:pt modelId="{C84DCE78-4826-4CDA-A4A0-FCF34169000E}" type="pres">
      <dgm:prSet presAssocID="{53FC0F87-4098-4850-9651-50E23279D78B}" presName="compNode" presStyleCnt="0"/>
      <dgm:spPr/>
    </dgm:pt>
    <dgm:pt modelId="{52DC0768-1F1E-455B-B875-5866732FC930}" type="pres">
      <dgm:prSet presAssocID="{53FC0F87-4098-4850-9651-50E23279D78B}" presName="bgRect" presStyleLbl="bgShp" presStyleIdx="0" presStyleCnt="3" custScaleX="99393" custScaleY="167355" custLinFactNeighborY="5469"/>
      <dgm:spPr/>
    </dgm:pt>
    <dgm:pt modelId="{12031D7A-FBEA-40D2-B6E2-7F5BB8CD6819}" type="pres">
      <dgm:prSet presAssocID="{53FC0F87-4098-4850-9651-50E23279D78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F1DD3270-C009-450E-9AA3-562973C9AACB}" type="pres">
      <dgm:prSet presAssocID="{53FC0F87-4098-4850-9651-50E23279D78B}" presName="spaceRect" presStyleCnt="0"/>
      <dgm:spPr/>
    </dgm:pt>
    <dgm:pt modelId="{966321A3-3DA7-4F99-906D-F7446D749BE1}" type="pres">
      <dgm:prSet presAssocID="{53FC0F87-4098-4850-9651-50E23279D78B}" presName="parTx" presStyleLbl="revTx" presStyleIdx="0" presStyleCnt="3" custScaleX="89574" custScaleY="38382" custLinFactNeighborX="-9009" custLinFactNeighborY="-21931">
        <dgm:presLayoutVars>
          <dgm:chMax val="0"/>
          <dgm:chPref val="0"/>
        </dgm:presLayoutVars>
      </dgm:prSet>
      <dgm:spPr/>
    </dgm:pt>
    <dgm:pt modelId="{18EC7FF3-6191-478E-B737-BD17BC28140B}" type="pres">
      <dgm:prSet presAssocID="{156533B6-3D03-4B6B-B1F8-726B0953C310}" presName="sibTrans" presStyleCnt="0"/>
      <dgm:spPr/>
    </dgm:pt>
    <dgm:pt modelId="{E00648BA-AB4E-49B9-9F3F-4AF17FFA4043}" type="pres">
      <dgm:prSet presAssocID="{43C333BF-28C0-4587-BF48-AA382895E5B7}" presName="compNode" presStyleCnt="0"/>
      <dgm:spPr/>
    </dgm:pt>
    <dgm:pt modelId="{431AEBA5-2C5E-4213-9E1C-A723E607059B}" type="pres">
      <dgm:prSet presAssocID="{43C333BF-28C0-4587-BF48-AA382895E5B7}" presName="bgRect" presStyleLbl="bgShp" presStyleIdx="1" presStyleCnt="3" custScaleX="99713" custScaleY="185208" custLinFactNeighborX="723" custLinFactNeighborY="8767"/>
      <dgm:spPr/>
    </dgm:pt>
    <dgm:pt modelId="{4B3569AE-7A12-4971-B0CF-402A80531AEA}" type="pres">
      <dgm:prSet presAssocID="{43C333BF-28C0-4587-BF48-AA382895E5B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Network"/>
        </a:ext>
      </dgm:extLst>
    </dgm:pt>
    <dgm:pt modelId="{57D67EF8-672F-43EB-8248-09E35E71E492}" type="pres">
      <dgm:prSet presAssocID="{43C333BF-28C0-4587-BF48-AA382895E5B7}" presName="spaceRect" presStyleCnt="0"/>
      <dgm:spPr/>
    </dgm:pt>
    <dgm:pt modelId="{0E0C5C6A-46EE-40BB-9F3A-CE775CEE17D9}" type="pres">
      <dgm:prSet presAssocID="{43C333BF-28C0-4587-BF48-AA382895E5B7}" presName="parTx" presStyleLbl="revTx" presStyleIdx="1" presStyleCnt="3" custScaleX="93041" custScaleY="43173" custLinFactNeighborX="-7454" custLinFactNeighborY="-39533">
        <dgm:presLayoutVars>
          <dgm:chMax val="0"/>
          <dgm:chPref val="0"/>
        </dgm:presLayoutVars>
      </dgm:prSet>
      <dgm:spPr/>
    </dgm:pt>
    <dgm:pt modelId="{7A6292D1-0B22-4430-A749-C1B65E309B91}" type="pres">
      <dgm:prSet presAssocID="{68BB14A6-C87B-4938-9891-53F25D462480}" presName="sibTrans" presStyleCnt="0"/>
      <dgm:spPr/>
    </dgm:pt>
    <dgm:pt modelId="{49FD6316-7C15-400D-A982-8B22FB24F75D}" type="pres">
      <dgm:prSet presAssocID="{85979529-2786-4E63-9422-1E2C0104930D}" presName="compNode" presStyleCnt="0"/>
      <dgm:spPr/>
    </dgm:pt>
    <dgm:pt modelId="{F3D276D9-70DC-4B8A-992F-494B8CAE02EE}" type="pres">
      <dgm:prSet presAssocID="{85979529-2786-4E63-9422-1E2C0104930D}" presName="bgRect" presStyleLbl="bgShp" presStyleIdx="2" presStyleCnt="3" custScaleY="185996" custLinFactNeighborY="4586"/>
      <dgm:spPr/>
    </dgm:pt>
    <dgm:pt modelId="{7AA28B22-1616-4DD6-A31B-B44696801F96}" type="pres">
      <dgm:prSet presAssocID="{85979529-2786-4E63-9422-1E2C0104930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Folder"/>
        </a:ext>
      </dgm:extLst>
    </dgm:pt>
    <dgm:pt modelId="{AAFA41B1-5AE9-4AE8-BF05-3D124E9C216A}" type="pres">
      <dgm:prSet presAssocID="{85979529-2786-4E63-9422-1E2C0104930D}" presName="spaceRect" presStyleCnt="0"/>
      <dgm:spPr/>
    </dgm:pt>
    <dgm:pt modelId="{202DE6AE-1FDF-417A-955C-76BEFE96CE0E}" type="pres">
      <dgm:prSet presAssocID="{85979529-2786-4E63-9422-1E2C0104930D}" presName="parTx" presStyleLbl="revTx" presStyleIdx="2" presStyleCnt="3" custScaleX="89766" custScaleY="37049" custLinFactNeighborX="-8610" custLinFactNeighborY="-18525">
        <dgm:presLayoutVars>
          <dgm:chMax val="0"/>
          <dgm:chPref val="0"/>
        </dgm:presLayoutVars>
      </dgm:prSet>
      <dgm:spPr/>
    </dgm:pt>
  </dgm:ptLst>
  <dgm:cxnLst>
    <dgm:cxn modelId="{524F9530-D1BA-41A5-B96D-59C7C75460CC}" type="presOf" srcId="{43C333BF-28C0-4587-BF48-AA382895E5B7}" destId="{0E0C5C6A-46EE-40BB-9F3A-CE775CEE17D9}" srcOrd="0" destOrd="0" presId="urn:microsoft.com/office/officeart/2018/2/layout/IconVerticalSolidList"/>
    <dgm:cxn modelId="{54CE3D31-1710-4416-8130-E981B9B6B5B8}" type="presOf" srcId="{53FC0F87-4098-4850-9651-50E23279D78B}" destId="{966321A3-3DA7-4F99-906D-F7446D749BE1}" srcOrd="0" destOrd="0" presId="urn:microsoft.com/office/officeart/2018/2/layout/IconVerticalSolidList"/>
    <dgm:cxn modelId="{18BBB66C-1A1D-4CC1-ABA7-1620D0EFD7EF}" srcId="{385ACB33-5985-4783-8C46-E902D748CB3B}" destId="{53FC0F87-4098-4850-9651-50E23279D78B}" srcOrd="0" destOrd="0" parTransId="{10EC5D41-504E-49A1-87A5-EAC4534B7F99}" sibTransId="{156533B6-3D03-4B6B-B1F8-726B0953C310}"/>
    <dgm:cxn modelId="{A6E08292-ACAB-4B67-B5F2-044603FDFF73}" type="presOf" srcId="{85979529-2786-4E63-9422-1E2C0104930D}" destId="{202DE6AE-1FDF-417A-955C-76BEFE96CE0E}" srcOrd="0" destOrd="0" presId="urn:microsoft.com/office/officeart/2018/2/layout/IconVerticalSolidList"/>
    <dgm:cxn modelId="{7A13CDA2-8C24-4DCA-8C11-61E6A9F70CDF}" srcId="{385ACB33-5985-4783-8C46-E902D748CB3B}" destId="{43C333BF-28C0-4587-BF48-AA382895E5B7}" srcOrd="1" destOrd="0" parTransId="{FD7B26EE-E25F-49CD-9467-FDA9A27CFB91}" sibTransId="{68BB14A6-C87B-4938-9891-53F25D462480}"/>
    <dgm:cxn modelId="{3FEDAFF5-21F2-41EA-B855-1635654649C8}" type="presOf" srcId="{385ACB33-5985-4783-8C46-E902D748CB3B}" destId="{47643385-0B27-4004-A95D-64D853B85167}" srcOrd="0" destOrd="0" presId="urn:microsoft.com/office/officeart/2018/2/layout/IconVerticalSolidList"/>
    <dgm:cxn modelId="{2E74E6F5-069C-4CC4-B227-0E2257147653}" srcId="{385ACB33-5985-4783-8C46-E902D748CB3B}" destId="{85979529-2786-4E63-9422-1E2C0104930D}" srcOrd="2" destOrd="0" parTransId="{5414D032-AEB7-4007-B53C-8D4FE17EFB17}" sibTransId="{B7FCD508-8688-4B3A-841A-A21166426831}"/>
    <dgm:cxn modelId="{2B06019A-6053-4F55-88E6-893923E49A9C}" type="presParOf" srcId="{47643385-0B27-4004-A95D-64D853B85167}" destId="{C84DCE78-4826-4CDA-A4A0-FCF34169000E}" srcOrd="0" destOrd="0" presId="urn:microsoft.com/office/officeart/2018/2/layout/IconVerticalSolidList"/>
    <dgm:cxn modelId="{A1DC9216-3FED-42D8-A02A-2D30AB87F04F}" type="presParOf" srcId="{C84DCE78-4826-4CDA-A4A0-FCF34169000E}" destId="{52DC0768-1F1E-455B-B875-5866732FC930}" srcOrd="0" destOrd="0" presId="urn:microsoft.com/office/officeart/2018/2/layout/IconVerticalSolidList"/>
    <dgm:cxn modelId="{3C6C2D0A-9EB0-4523-9555-E22AC315F518}" type="presParOf" srcId="{C84DCE78-4826-4CDA-A4A0-FCF34169000E}" destId="{12031D7A-FBEA-40D2-B6E2-7F5BB8CD6819}" srcOrd="1" destOrd="0" presId="urn:microsoft.com/office/officeart/2018/2/layout/IconVerticalSolidList"/>
    <dgm:cxn modelId="{30A36775-7DD9-419B-A4D9-BF179CA36450}" type="presParOf" srcId="{C84DCE78-4826-4CDA-A4A0-FCF34169000E}" destId="{F1DD3270-C009-450E-9AA3-562973C9AACB}" srcOrd="2" destOrd="0" presId="urn:microsoft.com/office/officeart/2018/2/layout/IconVerticalSolidList"/>
    <dgm:cxn modelId="{A6CFF995-1172-4A4D-AF48-9E631FED75C8}" type="presParOf" srcId="{C84DCE78-4826-4CDA-A4A0-FCF34169000E}" destId="{966321A3-3DA7-4F99-906D-F7446D749BE1}" srcOrd="3" destOrd="0" presId="urn:microsoft.com/office/officeart/2018/2/layout/IconVerticalSolidList"/>
    <dgm:cxn modelId="{E1D23A10-C9FD-454B-86B9-7E646899743F}" type="presParOf" srcId="{47643385-0B27-4004-A95D-64D853B85167}" destId="{18EC7FF3-6191-478E-B737-BD17BC28140B}" srcOrd="1" destOrd="0" presId="urn:microsoft.com/office/officeart/2018/2/layout/IconVerticalSolidList"/>
    <dgm:cxn modelId="{4BC903AE-FEED-4559-A7A1-B434F7F823F8}" type="presParOf" srcId="{47643385-0B27-4004-A95D-64D853B85167}" destId="{E00648BA-AB4E-49B9-9F3F-4AF17FFA4043}" srcOrd="2" destOrd="0" presId="urn:microsoft.com/office/officeart/2018/2/layout/IconVerticalSolidList"/>
    <dgm:cxn modelId="{D155B928-B413-42D3-A526-A946EAFF2E91}" type="presParOf" srcId="{E00648BA-AB4E-49B9-9F3F-4AF17FFA4043}" destId="{431AEBA5-2C5E-4213-9E1C-A723E607059B}" srcOrd="0" destOrd="0" presId="urn:microsoft.com/office/officeart/2018/2/layout/IconVerticalSolidList"/>
    <dgm:cxn modelId="{0EB89FB1-0551-4F3F-93D9-4041D6CC995F}" type="presParOf" srcId="{E00648BA-AB4E-49B9-9F3F-4AF17FFA4043}" destId="{4B3569AE-7A12-4971-B0CF-402A80531AEA}" srcOrd="1" destOrd="0" presId="urn:microsoft.com/office/officeart/2018/2/layout/IconVerticalSolidList"/>
    <dgm:cxn modelId="{7E2CD820-CC31-4203-AE01-BE8EBF29202F}" type="presParOf" srcId="{E00648BA-AB4E-49B9-9F3F-4AF17FFA4043}" destId="{57D67EF8-672F-43EB-8248-09E35E71E492}" srcOrd="2" destOrd="0" presId="urn:microsoft.com/office/officeart/2018/2/layout/IconVerticalSolidList"/>
    <dgm:cxn modelId="{A1A33B4C-3191-4D8F-9EB8-A3E553F9306E}" type="presParOf" srcId="{E00648BA-AB4E-49B9-9F3F-4AF17FFA4043}" destId="{0E0C5C6A-46EE-40BB-9F3A-CE775CEE17D9}" srcOrd="3" destOrd="0" presId="urn:microsoft.com/office/officeart/2018/2/layout/IconVerticalSolidList"/>
    <dgm:cxn modelId="{51589C11-E6DF-48EF-8FC0-D779A1B15285}" type="presParOf" srcId="{47643385-0B27-4004-A95D-64D853B85167}" destId="{7A6292D1-0B22-4430-A749-C1B65E309B91}" srcOrd="3" destOrd="0" presId="urn:microsoft.com/office/officeart/2018/2/layout/IconVerticalSolidList"/>
    <dgm:cxn modelId="{EBBF36B9-8F61-49D5-85C2-DA674058F252}" type="presParOf" srcId="{47643385-0B27-4004-A95D-64D853B85167}" destId="{49FD6316-7C15-400D-A982-8B22FB24F75D}" srcOrd="4" destOrd="0" presId="urn:microsoft.com/office/officeart/2018/2/layout/IconVerticalSolidList"/>
    <dgm:cxn modelId="{05427EB6-898F-4006-8B4C-6C6A460EAE39}" type="presParOf" srcId="{49FD6316-7C15-400D-A982-8B22FB24F75D}" destId="{F3D276D9-70DC-4B8A-992F-494B8CAE02EE}" srcOrd="0" destOrd="0" presId="urn:microsoft.com/office/officeart/2018/2/layout/IconVerticalSolidList"/>
    <dgm:cxn modelId="{07573CA9-158E-482F-9FE0-FA6CEAE32B03}" type="presParOf" srcId="{49FD6316-7C15-400D-A982-8B22FB24F75D}" destId="{7AA28B22-1616-4DD6-A31B-B44696801F96}" srcOrd="1" destOrd="0" presId="urn:microsoft.com/office/officeart/2018/2/layout/IconVerticalSolidList"/>
    <dgm:cxn modelId="{4A064A4A-5DDD-4455-935F-CAFEDC7FC3A5}" type="presParOf" srcId="{49FD6316-7C15-400D-A982-8B22FB24F75D}" destId="{AAFA41B1-5AE9-4AE8-BF05-3D124E9C216A}" srcOrd="2" destOrd="0" presId="urn:microsoft.com/office/officeart/2018/2/layout/IconVerticalSolidList"/>
    <dgm:cxn modelId="{637A3F88-BF8C-4B27-9198-304CE2E41E0C}" type="presParOf" srcId="{49FD6316-7C15-400D-A982-8B22FB24F75D}" destId="{202DE6AE-1FDF-417A-955C-76BEFE96CE0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AFD5FC-F1F0-464D-AE58-D462C9F8A490}" type="doc">
      <dgm:prSet loTypeId="urn:microsoft.com/office/officeart/2008/layout/LinedList" loCatId="list" qsTypeId="urn:microsoft.com/office/officeart/2005/8/quickstyle/simple2" qsCatId="simple" csTypeId="urn:microsoft.com/office/officeart/2005/8/colors/accent3_2" csCatId="accent3" phldr="1"/>
      <dgm:spPr/>
      <dgm:t>
        <a:bodyPr/>
        <a:lstStyle/>
        <a:p>
          <a:endParaRPr lang="en-US"/>
        </a:p>
      </dgm:t>
    </dgm:pt>
    <dgm:pt modelId="{ACC25791-F1E6-4CCE-9423-763AB2416EFC}">
      <dgm:prSet/>
      <dgm:spPr/>
      <dgm:t>
        <a:bodyPr/>
        <a:lstStyle/>
        <a:p>
          <a:r>
            <a:rPr lang="en-US" dirty="0"/>
            <a:t>In machine learning, cross-validation is often used to tune model hyperparameters and to compare the performance of different models. There are several methods for implementing cross-validation, including k-fold cross-validation and leave-one-out cross-validation. The choice of method depends on the size of the dataset, the complexity of the model, and other factors.</a:t>
          </a:r>
        </a:p>
      </dgm:t>
    </dgm:pt>
    <dgm:pt modelId="{4BFA0567-AE05-41F2-B70D-5E83DD6EF26D}" type="parTrans" cxnId="{8C23B591-A191-49F5-B5B0-709504D52354}">
      <dgm:prSet/>
      <dgm:spPr/>
      <dgm:t>
        <a:bodyPr/>
        <a:lstStyle/>
        <a:p>
          <a:endParaRPr lang="en-US"/>
        </a:p>
      </dgm:t>
    </dgm:pt>
    <dgm:pt modelId="{D4009C4A-D330-4199-9CB3-1AF760CA0D07}" type="sibTrans" cxnId="{8C23B591-A191-49F5-B5B0-709504D52354}">
      <dgm:prSet/>
      <dgm:spPr/>
      <dgm:t>
        <a:bodyPr/>
        <a:lstStyle/>
        <a:p>
          <a:endParaRPr lang="en-US"/>
        </a:p>
      </dgm:t>
    </dgm:pt>
    <dgm:pt modelId="{E6FE7552-D183-4CC1-89C6-D7EBDFA5BE0C}">
      <dgm:prSet/>
      <dgm:spPr/>
      <dgm:t>
        <a:bodyPr/>
        <a:lstStyle/>
        <a:p>
          <a:r>
            <a:rPr lang="en-US" dirty="0"/>
            <a:t>Using cross-validation can help prevent overfitting, which occurs when a model fits the training data too closely and does not generalize well to new data. By evaluating the model on multiple subsets of the data, cross-validation provides a more accurate estimate of how well the model will perform on new, unseen data.</a:t>
          </a:r>
        </a:p>
      </dgm:t>
    </dgm:pt>
    <dgm:pt modelId="{8092F688-E844-43CF-8BDC-25C01F3C131D}" type="parTrans" cxnId="{287BDEA2-A73D-496F-80CB-F3B5ABEBE689}">
      <dgm:prSet/>
      <dgm:spPr/>
      <dgm:t>
        <a:bodyPr/>
        <a:lstStyle/>
        <a:p>
          <a:endParaRPr lang="en-US"/>
        </a:p>
      </dgm:t>
    </dgm:pt>
    <dgm:pt modelId="{84727A56-98B4-4BF5-A2CE-719BF12C8EB4}" type="sibTrans" cxnId="{287BDEA2-A73D-496F-80CB-F3B5ABEBE689}">
      <dgm:prSet/>
      <dgm:spPr/>
      <dgm:t>
        <a:bodyPr/>
        <a:lstStyle/>
        <a:p>
          <a:endParaRPr lang="en-US"/>
        </a:p>
      </dgm:t>
    </dgm:pt>
    <dgm:pt modelId="{5B9191B7-4279-49F0-BB5F-BA24EA80AB18}" type="pres">
      <dgm:prSet presAssocID="{6BAFD5FC-F1F0-464D-AE58-D462C9F8A490}" presName="vert0" presStyleCnt="0">
        <dgm:presLayoutVars>
          <dgm:dir/>
          <dgm:animOne val="branch"/>
          <dgm:animLvl val="lvl"/>
        </dgm:presLayoutVars>
      </dgm:prSet>
      <dgm:spPr/>
    </dgm:pt>
    <dgm:pt modelId="{0CE92D1B-099F-4B76-AFF2-C46DC3474D4F}" type="pres">
      <dgm:prSet presAssocID="{ACC25791-F1E6-4CCE-9423-763AB2416EFC}" presName="thickLine" presStyleLbl="alignNode1" presStyleIdx="0" presStyleCnt="2"/>
      <dgm:spPr/>
    </dgm:pt>
    <dgm:pt modelId="{92A73F42-A3FD-4F1C-A2CA-26C63CF5E993}" type="pres">
      <dgm:prSet presAssocID="{ACC25791-F1E6-4CCE-9423-763AB2416EFC}" presName="horz1" presStyleCnt="0"/>
      <dgm:spPr/>
    </dgm:pt>
    <dgm:pt modelId="{E93578DD-DB9A-41DF-84F0-0AFA88750B89}" type="pres">
      <dgm:prSet presAssocID="{ACC25791-F1E6-4CCE-9423-763AB2416EFC}" presName="tx1" presStyleLbl="revTx" presStyleIdx="0" presStyleCnt="2" custLinFactNeighborX="-11858" custLinFactNeighborY="-3030"/>
      <dgm:spPr/>
    </dgm:pt>
    <dgm:pt modelId="{93111FEC-1B1B-4448-9B25-89FDB6697BFC}" type="pres">
      <dgm:prSet presAssocID="{ACC25791-F1E6-4CCE-9423-763AB2416EFC}" presName="vert1" presStyleCnt="0"/>
      <dgm:spPr/>
    </dgm:pt>
    <dgm:pt modelId="{FAC7A4CC-500A-42EB-A052-8E34A31B0346}" type="pres">
      <dgm:prSet presAssocID="{E6FE7552-D183-4CC1-89C6-D7EBDFA5BE0C}" presName="thickLine" presStyleLbl="alignNode1" presStyleIdx="1" presStyleCnt="2"/>
      <dgm:spPr/>
    </dgm:pt>
    <dgm:pt modelId="{B055CB19-D11E-4A03-9AE9-74E369FD95D4}" type="pres">
      <dgm:prSet presAssocID="{E6FE7552-D183-4CC1-89C6-D7EBDFA5BE0C}" presName="horz1" presStyleCnt="0"/>
      <dgm:spPr/>
    </dgm:pt>
    <dgm:pt modelId="{7AFEF141-53B9-420C-8A50-D64EEC54609A}" type="pres">
      <dgm:prSet presAssocID="{E6FE7552-D183-4CC1-89C6-D7EBDFA5BE0C}" presName="tx1" presStyleLbl="revTx" presStyleIdx="1" presStyleCnt="2"/>
      <dgm:spPr/>
    </dgm:pt>
    <dgm:pt modelId="{18B28B30-2133-443B-877F-BFF25150B8BE}" type="pres">
      <dgm:prSet presAssocID="{E6FE7552-D183-4CC1-89C6-D7EBDFA5BE0C}" presName="vert1" presStyleCnt="0"/>
      <dgm:spPr/>
    </dgm:pt>
  </dgm:ptLst>
  <dgm:cxnLst>
    <dgm:cxn modelId="{4A6AF51C-866B-4E95-A7B6-325D7862CCE5}" type="presOf" srcId="{6BAFD5FC-F1F0-464D-AE58-D462C9F8A490}" destId="{5B9191B7-4279-49F0-BB5F-BA24EA80AB18}" srcOrd="0" destOrd="0" presId="urn:microsoft.com/office/officeart/2008/layout/LinedList"/>
    <dgm:cxn modelId="{8C23B591-A191-49F5-B5B0-709504D52354}" srcId="{6BAFD5FC-F1F0-464D-AE58-D462C9F8A490}" destId="{ACC25791-F1E6-4CCE-9423-763AB2416EFC}" srcOrd="0" destOrd="0" parTransId="{4BFA0567-AE05-41F2-B70D-5E83DD6EF26D}" sibTransId="{D4009C4A-D330-4199-9CB3-1AF760CA0D07}"/>
    <dgm:cxn modelId="{287BDEA2-A73D-496F-80CB-F3B5ABEBE689}" srcId="{6BAFD5FC-F1F0-464D-AE58-D462C9F8A490}" destId="{E6FE7552-D183-4CC1-89C6-D7EBDFA5BE0C}" srcOrd="1" destOrd="0" parTransId="{8092F688-E844-43CF-8BDC-25C01F3C131D}" sibTransId="{84727A56-98B4-4BF5-A2CE-719BF12C8EB4}"/>
    <dgm:cxn modelId="{9870C7BC-F94A-4E01-86A4-FCB505D1999B}" type="presOf" srcId="{ACC25791-F1E6-4CCE-9423-763AB2416EFC}" destId="{E93578DD-DB9A-41DF-84F0-0AFA88750B89}" srcOrd="0" destOrd="0" presId="urn:microsoft.com/office/officeart/2008/layout/LinedList"/>
    <dgm:cxn modelId="{9DC37AD0-8E3B-4CCF-975C-466FEA22ABD8}" type="presOf" srcId="{E6FE7552-D183-4CC1-89C6-D7EBDFA5BE0C}" destId="{7AFEF141-53B9-420C-8A50-D64EEC54609A}" srcOrd="0" destOrd="0" presId="urn:microsoft.com/office/officeart/2008/layout/LinedList"/>
    <dgm:cxn modelId="{9682B18A-C72D-48FB-84C9-B37FFA4F19D3}" type="presParOf" srcId="{5B9191B7-4279-49F0-BB5F-BA24EA80AB18}" destId="{0CE92D1B-099F-4B76-AFF2-C46DC3474D4F}" srcOrd="0" destOrd="0" presId="urn:microsoft.com/office/officeart/2008/layout/LinedList"/>
    <dgm:cxn modelId="{75C56F7F-0681-4656-AEA0-6728A414835D}" type="presParOf" srcId="{5B9191B7-4279-49F0-BB5F-BA24EA80AB18}" destId="{92A73F42-A3FD-4F1C-A2CA-26C63CF5E993}" srcOrd="1" destOrd="0" presId="urn:microsoft.com/office/officeart/2008/layout/LinedList"/>
    <dgm:cxn modelId="{ECCB3F08-E9CF-4C9F-83FE-0C77C7B673DF}" type="presParOf" srcId="{92A73F42-A3FD-4F1C-A2CA-26C63CF5E993}" destId="{E93578DD-DB9A-41DF-84F0-0AFA88750B89}" srcOrd="0" destOrd="0" presId="urn:microsoft.com/office/officeart/2008/layout/LinedList"/>
    <dgm:cxn modelId="{4ED31272-F1F7-438D-8B5C-8398C5AB9F1D}" type="presParOf" srcId="{92A73F42-A3FD-4F1C-A2CA-26C63CF5E993}" destId="{93111FEC-1B1B-4448-9B25-89FDB6697BFC}" srcOrd="1" destOrd="0" presId="urn:microsoft.com/office/officeart/2008/layout/LinedList"/>
    <dgm:cxn modelId="{D57CE90B-1F43-4499-B989-AD79FD4D47F2}" type="presParOf" srcId="{5B9191B7-4279-49F0-BB5F-BA24EA80AB18}" destId="{FAC7A4CC-500A-42EB-A052-8E34A31B0346}" srcOrd="2" destOrd="0" presId="urn:microsoft.com/office/officeart/2008/layout/LinedList"/>
    <dgm:cxn modelId="{CA7FEA69-BB07-45B7-A6E2-6308D2F8DBF6}" type="presParOf" srcId="{5B9191B7-4279-49F0-BB5F-BA24EA80AB18}" destId="{B055CB19-D11E-4A03-9AE9-74E369FD95D4}" srcOrd="3" destOrd="0" presId="urn:microsoft.com/office/officeart/2008/layout/LinedList"/>
    <dgm:cxn modelId="{7E10066C-CA6C-49C7-80C0-EC5D4F476FE9}" type="presParOf" srcId="{B055CB19-D11E-4A03-9AE9-74E369FD95D4}" destId="{7AFEF141-53B9-420C-8A50-D64EEC54609A}" srcOrd="0" destOrd="0" presId="urn:microsoft.com/office/officeart/2008/layout/LinedList"/>
    <dgm:cxn modelId="{F0287EA7-623B-48F2-B4CD-D212DBE1770E}" type="presParOf" srcId="{B055CB19-D11E-4A03-9AE9-74E369FD95D4}" destId="{18B28B30-2133-443B-877F-BFF25150B8B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C0768-1F1E-455B-B875-5866732FC930}">
      <dsp:nvSpPr>
        <dsp:cNvPr id="0" name=""/>
        <dsp:cNvSpPr/>
      </dsp:nvSpPr>
      <dsp:spPr>
        <a:xfrm>
          <a:off x="0" y="205916"/>
          <a:ext cx="10952163" cy="147392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031D7A-FBEA-40D2-B6E2-7F5BB8CD6819}">
      <dsp:nvSpPr>
        <dsp:cNvPr id="0" name=""/>
        <dsp:cNvSpPr/>
      </dsp:nvSpPr>
      <dsp:spPr>
        <a:xfrm>
          <a:off x="232974" y="652514"/>
          <a:ext cx="484394" cy="4843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6321A3-3DA7-4F99-906D-F7446D749BE1}">
      <dsp:nvSpPr>
        <dsp:cNvPr id="0" name=""/>
        <dsp:cNvSpPr/>
      </dsp:nvSpPr>
      <dsp:spPr>
        <a:xfrm>
          <a:off x="602767" y="458738"/>
          <a:ext cx="8990849" cy="18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27" tIns="5227" rIns="5227" bIns="5227" numCol="1" spcCol="1270" anchor="ctr" anchorCtr="0">
          <a:noAutofit/>
        </a:bodyPr>
        <a:lstStyle/>
        <a:p>
          <a:pPr marL="0" lvl="0" indent="0" algn="l" defTabSz="622300">
            <a:lnSpc>
              <a:spcPct val="100000"/>
            </a:lnSpc>
            <a:spcBef>
              <a:spcPct val="0"/>
            </a:spcBef>
            <a:spcAft>
              <a:spcPct val="35000"/>
            </a:spcAft>
            <a:buNone/>
          </a:pPr>
          <a:r>
            <a:rPr lang="en-US" sz="1400" kern="1200" dirty="0"/>
            <a:t>VERSION:</a:t>
          </a:r>
        </a:p>
      </dsp:txBody>
      <dsp:txXfrm>
        <a:off x="602767" y="458738"/>
        <a:ext cx="8990849" cy="18958"/>
      </dsp:txXfrm>
    </dsp:sp>
    <dsp:sp modelId="{431AEBA5-2C5E-4213-9E1C-A723E607059B}">
      <dsp:nvSpPr>
        <dsp:cNvPr id="0" name=""/>
        <dsp:cNvSpPr/>
      </dsp:nvSpPr>
      <dsp:spPr>
        <a:xfrm>
          <a:off x="63544" y="1943041"/>
          <a:ext cx="11022798" cy="163115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3569AE-7A12-4971-B0CF-402A80531AEA}">
      <dsp:nvSpPr>
        <dsp:cNvPr id="0" name=""/>
        <dsp:cNvSpPr/>
      </dsp:nvSpPr>
      <dsp:spPr>
        <a:xfrm>
          <a:off x="250553" y="2439211"/>
          <a:ext cx="484394" cy="4843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0C5C6A-46EE-40BB-9F3A-CE775CEE17D9}">
      <dsp:nvSpPr>
        <dsp:cNvPr id="0" name=""/>
        <dsp:cNvSpPr/>
      </dsp:nvSpPr>
      <dsp:spPr>
        <a:xfrm>
          <a:off x="602430" y="2235557"/>
          <a:ext cx="9338843" cy="21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27" tIns="5227" rIns="5227" bIns="5227" numCol="1" spcCol="1270" anchor="ctr" anchorCtr="0">
          <a:noAutofit/>
        </a:bodyPr>
        <a:lstStyle/>
        <a:p>
          <a:pPr marL="0" lvl="0" indent="0" algn="l" defTabSz="622300">
            <a:lnSpc>
              <a:spcPct val="100000"/>
            </a:lnSpc>
            <a:spcBef>
              <a:spcPct val="0"/>
            </a:spcBef>
            <a:spcAft>
              <a:spcPct val="35000"/>
            </a:spcAft>
            <a:buNone/>
          </a:pPr>
          <a:r>
            <a:rPr lang="en-US" sz="1400" kern="1200" dirty="0"/>
            <a:t>NUMBER OF NODES: </a:t>
          </a:r>
        </a:p>
      </dsp:txBody>
      <dsp:txXfrm>
        <a:off x="602430" y="2235557"/>
        <a:ext cx="9338843" cy="21324"/>
      </dsp:txXfrm>
    </dsp:sp>
    <dsp:sp modelId="{F3D276D9-70DC-4B8A-992F-494B8CAE02EE}">
      <dsp:nvSpPr>
        <dsp:cNvPr id="0" name=""/>
        <dsp:cNvSpPr/>
      </dsp:nvSpPr>
      <dsp:spPr>
        <a:xfrm>
          <a:off x="0" y="3771533"/>
          <a:ext cx="11086343" cy="16380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A28B22-1616-4DD6-A31B-B44696801F96}">
      <dsp:nvSpPr>
        <dsp:cNvPr id="0" name=""/>
        <dsp:cNvSpPr/>
      </dsp:nvSpPr>
      <dsp:spPr>
        <a:xfrm>
          <a:off x="266416" y="4307995"/>
          <a:ext cx="484394" cy="4843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2DE6AE-1FDF-417A-955C-76BEFE96CE0E}">
      <dsp:nvSpPr>
        <dsp:cNvPr id="0" name=""/>
        <dsp:cNvSpPr/>
      </dsp:nvSpPr>
      <dsp:spPr>
        <a:xfrm>
          <a:off x="666623" y="4116231"/>
          <a:ext cx="9010120" cy="18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27" tIns="5227" rIns="5227" bIns="5227" numCol="1" spcCol="1270" anchor="ctr" anchorCtr="0">
          <a:noAutofit/>
        </a:bodyPr>
        <a:lstStyle/>
        <a:p>
          <a:pPr marL="0" lvl="0" indent="0" algn="l" defTabSz="622300">
            <a:lnSpc>
              <a:spcPct val="100000"/>
            </a:lnSpc>
            <a:spcBef>
              <a:spcPct val="0"/>
            </a:spcBef>
            <a:spcAft>
              <a:spcPct val="35000"/>
            </a:spcAft>
            <a:buNone/>
          </a:pPr>
          <a:r>
            <a:rPr lang="en-US" sz="1400" kern="1200" dirty="0"/>
            <a:t>FILESYSTEM: </a:t>
          </a:r>
        </a:p>
      </dsp:txBody>
      <dsp:txXfrm>
        <a:off x="666623" y="4116231"/>
        <a:ext cx="9010120" cy="182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E92D1B-099F-4B76-AFF2-C46DC3474D4F}">
      <dsp:nvSpPr>
        <dsp:cNvPr id="0" name=""/>
        <dsp:cNvSpPr/>
      </dsp:nvSpPr>
      <dsp:spPr>
        <a:xfrm>
          <a:off x="0" y="0"/>
          <a:ext cx="476594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93578DD-DB9A-41DF-84F0-0AFA88750B89}">
      <dsp:nvSpPr>
        <dsp:cNvPr id="0" name=""/>
        <dsp:cNvSpPr/>
      </dsp:nvSpPr>
      <dsp:spPr>
        <a:xfrm>
          <a:off x="0" y="0"/>
          <a:ext cx="4765949" cy="1676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In machine learning, cross-validation is often used to tune model hyperparameters and to compare the performance of different models. There are several methods for implementing cross-validation, including k-fold cross-validation and leave-one-out cross-validation. The choice of method depends on the size of the dataset, the complexity of the model, and other factors.</a:t>
          </a:r>
        </a:p>
      </dsp:txBody>
      <dsp:txXfrm>
        <a:off x="0" y="0"/>
        <a:ext cx="4765949" cy="1676738"/>
      </dsp:txXfrm>
    </dsp:sp>
    <dsp:sp modelId="{FAC7A4CC-500A-42EB-A052-8E34A31B0346}">
      <dsp:nvSpPr>
        <dsp:cNvPr id="0" name=""/>
        <dsp:cNvSpPr/>
      </dsp:nvSpPr>
      <dsp:spPr>
        <a:xfrm>
          <a:off x="0" y="1676738"/>
          <a:ext cx="476594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AFEF141-53B9-420C-8A50-D64EEC54609A}">
      <dsp:nvSpPr>
        <dsp:cNvPr id="0" name=""/>
        <dsp:cNvSpPr/>
      </dsp:nvSpPr>
      <dsp:spPr>
        <a:xfrm>
          <a:off x="0" y="1676738"/>
          <a:ext cx="4765949" cy="1676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t>Using cross-validation can help prevent overfitting, which occurs when a model fits the training data too closely and does not generalize well to new data. By evaluating the model on multiple subsets of the data, cross-validation provides a more accurate estimate of how well the model will perform on new, unseen data.</a:t>
          </a:r>
        </a:p>
      </dsp:txBody>
      <dsp:txXfrm>
        <a:off x="0" y="1676738"/>
        <a:ext cx="4765949" cy="167673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EFBE-F55E-73A0-1C3B-DFD33739F0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5A2F94-635C-8977-DCF0-E3BE5661B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8D6CB2-38E8-FC06-58BE-9D45DE05026F}"/>
              </a:ext>
            </a:extLst>
          </p:cNvPr>
          <p:cNvSpPr>
            <a:spLocks noGrp="1"/>
          </p:cNvSpPr>
          <p:nvPr>
            <p:ph type="dt" sz="half" idx="10"/>
          </p:nvPr>
        </p:nvSpPr>
        <p:spPr/>
        <p:txBody>
          <a:bodyPr/>
          <a:lstStyle/>
          <a:p>
            <a:fld id="{59F6DB23-2B2A-47E1-9EB6-660241C3FEB8}" type="datetimeFigureOut">
              <a:rPr lang="en-US" smtClean="0"/>
              <a:t>5/7/2023</a:t>
            </a:fld>
            <a:endParaRPr lang="en-US"/>
          </a:p>
        </p:txBody>
      </p:sp>
      <p:sp>
        <p:nvSpPr>
          <p:cNvPr id="5" name="Footer Placeholder 4">
            <a:extLst>
              <a:ext uri="{FF2B5EF4-FFF2-40B4-BE49-F238E27FC236}">
                <a16:creationId xmlns:a16="http://schemas.microsoft.com/office/drawing/2014/main" id="{5120AC2B-8C41-C102-9C96-5D92F44C04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B7F181-D95E-C87C-3F28-EE431420CBB0}"/>
              </a:ext>
            </a:extLst>
          </p:cNvPr>
          <p:cNvSpPr>
            <a:spLocks noGrp="1"/>
          </p:cNvSpPr>
          <p:nvPr>
            <p:ph type="sldNum" sz="quarter" idx="12"/>
          </p:nvPr>
        </p:nvSpPr>
        <p:spPr/>
        <p:txBody>
          <a:bodyPr/>
          <a:lstStyle/>
          <a:p>
            <a:fld id="{D395DE54-8FA2-4C50-9BC4-7401E722D4F1}" type="slidenum">
              <a:rPr lang="en-US" smtClean="0"/>
              <a:t>‹#›</a:t>
            </a:fld>
            <a:endParaRPr lang="en-US"/>
          </a:p>
        </p:txBody>
      </p:sp>
    </p:spTree>
    <p:extLst>
      <p:ext uri="{BB962C8B-B14F-4D97-AF65-F5344CB8AC3E}">
        <p14:creationId xmlns:p14="http://schemas.microsoft.com/office/powerpoint/2010/main" val="2200879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5C6E1-D22D-05F5-1D8C-FA3ACEAC63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344FDE-A664-EAEE-0C63-08E317900A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84F694-85C8-BE6B-BD0F-60F4CA544E95}"/>
              </a:ext>
            </a:extLst>
          </p:cNvPr>
          <p:cNvSpPr>
            <a:spLocks noGrp="1"/>
          </p:cNvSpPr>
          <p:nvPr>
            <p:ph type="dt" sz="half" idx="10"/>
          </p:nvPr>
        </p:nvSpPr>
        <p:spPr/>
        <p:txBody>
          <a:bodyPr/>
          <a:lstStyle/>
          <a:p>
            <a:fld id="{59F6DB23-2B2A-47E1-9EB6-660241C3FEB8}" type="datetimeFigureOut">
              <a:rPr lang="en-US" smtClean="0"/>
              <a:t>5/7/2023</a:t>
            </a:fld>
            <a:endParaRPr lang="en-US"/>
          </a:p>
        </p:txBody>
      </p:sp>
      <p:sp>
        <p:nvSpPr>
          <p:cNvPr id="5" name="Footer Placeholder 4">
            <a:extLst>
              <a:ext uri="{FF2B5EF4-FFF2-40B4-BE49-F238E27FC236}">
                <a16:creationId xmlns:a16="http://schemas.microsoft.com/office/drawing/2014/main" id="{0BF95042-8098-6072-9E45-E89BB2903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C58A5-4EB5-A1C4-8BC2-7AB895826F49}"/>
              </a:ext>
            </a:extLst>
          </p:cNvPr>
          <p:cNvSpPr>
            <a:spLocks noGrp="1"/>
          </p:cNvSpPr>
          <p:nvPr>
            <p:ph type="sldNum" sz="quarter" idx="12"/>
          </p:nvPr>
        </p:nvSpPr>
        <p:spPr/>
        <p:txBody>
          <a:bodyPr/>
          <a:lstStyle/>
          <a:p>
            <a:fld id="{D395DE54-8FA2-4C50-9BC4-7401E722D4F1}" type="slidenum">
              <a:rPr lang="en-US" smtClean="0"/>
              <a:t>‹#›</a:t>
            </a:fld>
            <a:endParaRPr lang="en-US"/>
          </a:p>
        </p:txBody>
      </p:sp>
    </p:spTree>
    <p:extLst>
      <p:ext uri="{BB962C8B-B14F-4D97-AF65-F5344CB8AC3E}">
        <p14:creationId xmlns:p14="http://schemas.microsoft.com/office/powerpoint/2010/main" val="3547247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41254B-E2AF-F9F1-B7B9-F75ACCAC64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65FBE6-098B-1CAE-4BE9-A8C4EA2AE0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9CD85-DB2F-0818-F119-68812C8C528C}"/>
              </a:ext>
            </a:extLst>
          </p:cNvPr>
          <p:cNvSpPr>
            <a:spLocks noGrp="1"/>
          </p:cNvSpPr>
          <p:nvPr>
            <p:ph type="dt" sz="half" idx="10"/>
          </p:nvPr>
        </p:nvSpPr>
        <p:spPr/>
        <p:txBody>
          <a:bodyPr/>
          <a:lstStyle/>
          <a:p>
            <a:fld id="{59F6DB23-2B2A-47E1-9EB6-660241C3FEB8}" type="datetimeFigureOut">
              <a:rPr lang="en-US" smtClean="0"/>
              <a:t>5/7/2023</a:t>
            </a:fld>
            <a:endParaRPr lang="en-US"/>
          </a:p>
        </p:txBody>
      </p:sp>
      <p:sp>
        <p:nvSpPr>
          <p:cNvPr id="5" name="Footer Placeholder 4">
            <a:extLst>
              <a:ext uri="{FF2B5EF4-FFF2-40B4-BE49-F238E27FC236}">
                <a16:creationId xmlns:a16="http://schemas.microsoft.com/office/drawing/2014/main" id="{6D23FB79-F088-248D-3778-A2C0C06B5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B4CFEA-00FC-8670-7DAC-DD9C460E6FC8}"/>
              </a:ext>
            </a:extLst>
          </p:cNvPr>
          <p:cNvSpPr>
            <a:spLocks noGrp="1"/>
          </p:cNvSpPr>
          <p:nvPr>
            <p:ph type="sldNum" sz="quarter" idx="12"/>
          </p:nvPr>
        </p:nvSpPr>
        <p:spPr/>
        <p:txBody>
          <a:bodyPr/>
          <a:lstStyle/>
          <a:p>
            <a:fld id="{D395DE54-8FA2-4C50-9BC4-7401E722D4F1}" type="slidenum">
              <a:rPr lang="en-US" smtClean="0"/>
              <a:t>‹#›</a:t>
            </a:fld>
            <a:endParaRPr lang="en-US"/>
          </a:p>
        </p:txBody>
      </p:sp>
    </p:spTree>
    <p:extLst>
      <p:ext uri="{BB962C8B-B14F-4D97-AF65-F5344CB8AC3E}">
        <p14:creationId xmlns:p14="http://schemas.microsoft.com/office/powerpoint/2010/main" val="50084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BCBB-D58D-1E79-FA76-7947BA69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CEF00F-0A3A-8356-20EB-863AF445B2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670F82-0C49-D410-775A-F03386D46389}"/>
              </a:ext>
            </a:extLst>
          </p:cNvPr>
          <p:cNvSpPr>
            <a:spLocks noGrp="1"/>
          </p:cNvSpPr>
          <p:nvPr>
            <p:ph type="dt" sz="half" idx="10"/>
          </p:nvPr>
        </p:nvSpPr>
        <p:spPr/>
        <p:txBody>
          <a:bodyPr/>
          <a:lstStyle/>
          <a:p>
            <a:fld id="{59F6DB23-2B2A-47E1-9EB6-660241C3FEB8}" type="datetimeFigureOut">
              <a:rPr lang="en-US" smtClean="0"/>
              <a:t>5/7/2023</a:t>
            </a:fld>
            <a:endParaRPr lang="en-US"/>
          </a:p>
        </p:txBody>
      </p:sp>
      <p:sp>
        <p:nvSpPr>
          <p:cNvPr id="5" name="Footer Placeholder 4">
            <a:extLst>
              <a:ext uri="{FF2B5EF4-FFF2-40B4-BE49-F238E27FC236}">
                <a16:creationId xmlns:a16="http://schemas.microsoft.com/office/drawing/2014/main" id="{D15036EA-3ADE-028F-FBCD-FE1A31EA1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5B5978-1297-9C7A-D5FE-D897D7D51107}"/>
              </a:ext>
            </a:extLst>
          </p:cNvPr>
          <p:cNvSpPr>
            <a:spLocks noGrp="1"/>
          </p:cNvSpPr>
          <p:nvPr>
            <p:ph type="sldNum" sz="quarter" idx="12"/>
          </p:nvPr>
        </p:nvSpPr>
        <p:spPr/>
        <p:txBody>
          <a:bodyPr/>
          <a:lstStyle/>
          <a:p>
            <a:fld id="{D395DE54-8FA2-4C50-9BC4-7401E722D4F1}" type="slidenum">
              <a:rPr lang="en-US" smtClean="0"/>
              <a:t>‹#›</a:t>
            </a:fld>
            <a:endParaRPr lang="en-US"/>
          </a:p>
        </p:txBody>
      </p:sp>
    </p:spTree>
    <p:extLst>
      <p:ext uri="{BB962C8B-B14F-4D97-AF65-F5344CB8AC3E}">
        <p14:creationId xmlns:p14="http://schemas.microsoft.com/office/powerpoint/2010/main" val="2836003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232D-A2B2-7345-8C31-5E0E2D45BC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CE5DC-7426-FA2F-6D7B-CEDB9626FD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F62F7-C292-9876-01CE-16A7C3DEE8F8}"/>
              </a:ext>
            </a:extLst>
          </p:cNvPr>
          <p:cNvSpPr>
            <a:spLocks noGrp="1"/>
          </p:cNvSpPr>
          <p:nvPr>
            <p:ph type="dt" sz="half" idx="10"/>
          </p:nvPr>
        </p:nvSpPr>
        <p:spPr/>
        <p:txBody>
          <a:bodyPr/>
          <a:lstStyle/>
          <a:p>
            <a:fld id="{59F6DB23-2B2A-47E1-9EB6-660241C3FEB8}" type="datetimeFigureOut">
              <a:rPr lang="en-US" smtClean="0"/>
              <a:t>5/7/2023</a:t>
            </a:fld>
            <a:endParaRPr lang="en-US"/>
          </a:p>
        </p:txBody>
      </p:sp>
      <p:sp>
        <p:nvSpPr>
          <p:cNvPr id="5" name="Footer Placeholder 4">
            <a:extLst>
              <a:ext uri="{FF2B5EF4-FFF2-40B4-BE49-F238E27FC236}">
                <a16:creationId xmlns:a16="http://schemas.microsoft.com/office/drawing/2014/main" id="{AEF848CD-CDA7-485D-C177-35E63D7921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9C9A35-8098-2F36-45BC-3FA0DC1724E9}"/>
              </a:ext>
            </a:extLst>
          </p:cNvPr>
          <p:cNvSpPr>
            <a:spLocks noGrp="1"/>
          </p:cNvSpPr>
          <p:nvPr>
            <p:ph type="sldNum" sz="quarter" idx="12"/>
          </p:nvPr>
        </p:nvSpPr>
        <p:spPr/>
        <p:txBody>
          <a:bodyPr/>
          <a:lstStyle/>
          <a:p>
            <a:fld id="{D395DE54-8FA2-4C50-9BC4-7401E722D4F1}" type="slidenum">
              <a:rPr lang="en-US" smtClean="0"/>
              <a:t>‹#›</a:t>
            </a:fld>
            <a:endParaRPr lang="en-US"/>
          </a:p>
        </p:txBody>
      </p:sp>
    </p:spTree>
    <p:extLst>
      <p:ext uri="{BB962C8B-B14F-4D97-AF65-F5344CB8AC3E}">
        <p14:creationId xmlns:p14="http://schemas.microsoft.com/office/powerpoint/2010/main" val="3075958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2F1A1-91CE-6113-9337-7977140F50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0A78CF-5388-8A4C-AF70-2E824B34EB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1ED01E-F458-1F77-041F-B47958088E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A0EDF9-4CE4-C354-94DC-DAA47D139296}"/>
              </a:ext>
            </a:extLst>
          </p:cNvPr>
          <p:cNvSpPr>
            <a:spLocks noGrp="1"/>
          </p:cNvSpPr>
          <p:nvPr>
            <p:ph type="dt" sz="half" idx="10"/>
          </p:nvPr>
        </p:nvSpPr>
        <p:spPr/>
        <p:txBody>
          <a:bodyPr/>
          <a:lstStyle/>
          <a:p>
            <a:fld id="{59F6DB23-2B2A-47E1-9EB6-660241C3FEB8}" type="datetimeFigureOut">
              <a:rPr lang="en-US" smtClean="0"/>
              <a:t>5/7/2023</a:t>
            </a:fld>
            <a:endParaRPr lang="en-US"/>
          </a:p>
        </p:txBody>
      </p:sp>
      <p:sp>
        <p:nvSpPr>
          <p:cNvPr id="6" name="Footer Placeholder 5">
            <a:extLst>
              <a:ext uri="{FF2B5EF4-FFF2-40B4-BE49-F238E27FC236}">
                <a16:creationId xmlns:a16="http://schemas.microsoft.com/office/drawing/2014/main" id="{3E508670-3066-082A-AFB4-4F1D8D9441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C6D2FF-FB0F-FB07-82CF-00AABC20EB97}"/>
              </a:ext>
            </a:extLst>
          </p:cNvPr>
          <p:cNvSpPr>
            <a:spLocks noGrp="1"/>
          </p:cNvSpPr>
          <p:nvPr>
            <p:ph type="sldNum" sz="quarter" idx="12"/>
          </p:nvPr>
        </p:nvSpPr>
        <p:spPr/>
        <p:txBody>
          <a:bodyPr/>
          <a:lstStyle/>
          <a:p>
            <a:fld id="{D395DE54-8FA2-4C50-9BC4-7401E722D4F1}" type="slidenum">
              <a:rPr lang="en-US" smtClean="0"/>
              <a:t>‹#›</a:t>
            </a:fld>
            <a:endParaRPr lang="en-US"/>
          </a:p>
        </p:txBody>
      </p:sp>
    </p:spTree>
    <p:extLst>
      <p:ext uri="{BB962C8B-B14F-4D97-AF65-F5344CB8AC3E}">
        <p14:creationId xmlns:p14="http://schemas.microsoft.com/office/powerpoint/2010/main" val="3715056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18C04-5296-D6DD-6B9C-72D9640A0F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72392A-5A69-C8A3-FC5F-CCD24DD034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B440AF-2517-274F-7F7F-779F8B2EB1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215294-FA4D-885E-196D-32D8F082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D11372-57B9-A8B8-7637-0644CA9DBC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4BE06E-B170-9C6F-C9D0-5355134C1870}"/>
              </a:ext>
            </a:extLst>
          </p:cNvPr>
          <p:cNvSpPr>
            <a:spLocks noGrp="1"/>
          </p:cNvSpPr>
          <p:nvPr>
            <p:ph type="dt" sz="half" idx="10"/>
          </p:nvPr>
        </p:nvSpPr>
        <p:spPr/>
        <p:txBody>
          <a:bodyPr/>
          <a:lstStyle/>
          <a:p>
            <a:fld id="{59F6DB23-2B2A-47E1-9EB6-660241C3FEB8}" type="datetimeFigureOut">
              <a:rPr lang="en-US" smtClean="0"/>
              <a:t>5/7/2023</a:t>
            </a:fld>
            <a:endParaRPr lang="en-US"/>
          </a:p>
        </p:txBody>
      </p:sp>
      <p:sp>
        <p:nvSpPr>
          <p:cNvPr id="8" name="Footer Placeholder 7">
            <a:extLst>
              <a:ext uri="{FF2B5EF4-FFF2-40B4-BE49-F238E27FC236}">
                <a16:creationId xmlns:a16="http://schemas.microsoft.com/office/drawing/2014/main" id="{A793AB9A-DAF9-C6BD-F4DB-E86C9FC349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63D9BE-B203-D96E-1944-A962AF09F230}"/>
              </a:ext>
            </a:extLst>
          </p:cNvPr>
          <p:cNvSpPr>
            <a:spLocks noGrp="1"/>
          </p:cNvSpPr>
          <p:nvPr>
            <p:ph type="sldNum" sz="quarter" idx="12"/>
          </p:nvPr>
        </p:nvSpPr>
        <p:spPr/>
        <p:txBody>
          <a:bodyPr/>
          <a:lstStyle/>
          <a:p>
            <a:fld id="{D395DE54-8FA2-4C50-9BC4-7401E722D4F1}" type="slidenum">
              <a:rPr lang="en-US" smtClean="0"/>
              <a:t>‹#›</a:t>
            </a:fld>
            <a:endParaRPr lang="en-US"/>
          </a:p>
        </p:txBody>
      </p:sp>
    </p:spTree>
    <p:extLst>
      <p:ext uri="{BB962C8B-B14F-4D97-AF65-F5344CB8AC3E}">
        <p14:creationId xmlns:p14="http://schemas.microsoft.com/office/powerpoint/2010/main" val="1038854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678CE-BC1F-6BB0-81EA-B2C3D1482E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48D1F0-12A7-009C-12C6-8EAF46B3A110}"/>
              </a:ext>
            </a:extLst>
          </p:cNvPr>
          <p:cNvSpPr>
            <a:spLocks noGrp="1"/>
          </p:cNvSpPr>
          <p:nvPr>
            <p:ph type="dt" sz="half" idx="10"/>
          </p:nvPr>
        </p:nvSpPr>
        <p:spPr/>
        <p:txBody>
          <a:bodyPr/>
          <a:lstStyle/>
          <a:p>
            <a:fld id="{59F6DB23-2B2A-47E1-9EB6-660241C3FEB8}" type="datetimeFigureOut">
              <a:rPr lang="en-US" smtClean="0"/>
              <a:t>5/7/2023</a:t>
            </a:fld>
            <a:endParaRPr lang="en-US"/>
          </a:p>
        </p:txBody>
      </p:sp>
      <p:sp>
        <p:nvSpPr>
          <p:cNvPr id="4" name="Footer Placeholder 3">
            <a:extLst>
              <a:ext uri="{FF2B5EF4-FFF2-40B4-BE49-F238E27FC236}">
                <a16:creationId xmlns:a16="http://schemas.microsoft.com/office/drawing/2014/main" id="{B84EBC0C-3A39-3B49-8732-B41088CB1F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D32841-2FDB-9588-2BE3-6C78C8F548D5}"/>
              </a:ext>
            </a:extLst>
          </p:cNvPr>
          <p:cNvSpPr>
            <a:spLocks noGrp="1"/>
          </p:cNvSpPr>
          <p:nvPr>
            <p:ph type="sldNum" sz="quarter" idx="12"/>
          </p:nvPr>
        </p:nvSpPr>
        <p:spPr/>
        <p:txBody>
          <a:bodyPr/>
          <a:lstStyle/>
          <a:p>
            <a:fld id="{D395DE54-8FA2-4C50-9BC4-7401E722D4F1}" type="slidenum">
              <a:rPr lang="en-US" smtClean="0"/>
              <a:t>‹#›</a:t>
            </a:fld>
            <a:endParaRPr lang="en-US"/>
          </a:p>
        </p:txBody>
      </p:sp>
    </p:spTree>
    <p:extLst>
      <p:ext uri="{BB962C8B-B14F-4D97-AF65-F5344CB8AC3E}">
        <p14:creationId xmlns:p14="http://schemas.microsoft.com/office/powerpoint/2010/main" val="3012801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6B48EE-7C4A-237F-9D10-DFD96C8AFBAE}"/>
              </a:ext>
            </a:extLst>
          </p:cNvPr>
          <p:cNvSpPr>
            <a:spLocks noGrp="1"/>
          </p:cNvSpPr>
          <p:nvPr>
            <p:ph type="dt" sz="half" idx="10"/>
          </p:nvPr>
        </p:nvSpPr>
        <p:spPr/>
        <p:txBody>
          <a:bodyPr/>
          <a:lstStyle/>
          <a:p>
            <a:fld id="{59F6DB23-2B2A-47E1-9EB6-660241C3FEB8}" type="datetimeFigureOut">
              <a:rPr lang="en-US" smtClean="0"/>
              <a:t>5/7/2023</a:t>
            </a:fld>
            <a:endParaRPr lang="en-US"/>
          </a:p>
        </p:txBody>
      </p:sp>
      <p:sp>
        <p:nvSpPr>
          <p:cNvPr id="3" name="Footer Placeholder 2">
            <a:extLst>
              <a:ext uri="{FF2B5EF4-FFF2-40B4-BE49-F238E27FC236}">
                <a16:creationId xmlns:a16="http://schemas.microsoft.com/office/drawing/2014/main" id="{79068261-BBAF-548F-1089-DCFBA593F0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67ED8E-BFAF-75DD-499A-604C38C3C981}"/>
              </a:ext>
            </a:extLst>
          </p:cNvPr>
          <p:cNvSpPr>
            <a:spLocks noGrp="1"/>
          </p:cNvSpPr>
          <p:nvPr>
            <p:ph type="sldNum" sz="quarter" idx="12"/>
          </p:nvPr>
        </p:nvSpPr>
        <p:spPr/>
        <p:txBody>
          <a:bodyPr/>
          <a:lstStyle/>
          <a:p>
            <a:fld id="{D395DE54-8FA2-4C50-9BC4-7401E722D4F1}" type="slidenum">
              <a:rPr lang="en-US" smtClean="0"/>
              <a:t>‹#›</a:t>
            </a:fld>
            <a:endParaRPr lang="en-US"/>
          </a:p>
        </p:txBody>
      </p:sp>
    </p:spTree>
    <p:extLst>
      <p:ext uri="{BB962C8B-B14F-4D97-AF65-F5344CB8AC3E}">
        <p14:creationId xmlns:p14="http://schemas.microsoft.com/office/powerpoint/2010/main" val="3999761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05D4-208A-2F20-C735-7436A03617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BFE04F-84FA-4A0C-9369-90AECBDDD1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6AABF4-3E5E-FB46-8CC8-DE68D11FEB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3527AE-D4D2-9F4D-2C10-0762377B9E12}"/>
              </a:ext>
            </a:extLst>
          </p:cNvPr>
          <p:cNvSpPr>
            <a:spLocks noGrp="1"/>
          </p:cNvSpPr>
          <p:nvPr>
            <p:ph type="dt" sz="half" idx="10"/>
          </p:nvPr>
        </p:nvSpPr>
        <p:spPr/>
        <p:txBody>
          <a:bodyPr/>
          <a:lstStyle/>
          <a:p>
            <a:fld id="{59F6DB23-2B2A-47E1-9EB6-660241C3FEB8}" type="datetimeFigureOut">
              <a:rPr lang="en-US" smtClean="0"/>
              <a:t>5/7/2023</a:t>
            </a:fld>
            <a:endParaRPr lang="en-US"/>
          </a:p>
        </p:txBody>
      </p:sp>
      <p:sp>
        <p:nvSpPr>
          <p:cNvPr id="6" name="Footer Placeholder 5">
            <a:extLst>
              <a:ext uri="{FF2B5EF4-FFF2-40B4-BE49-F238E27FC236}">
                <a16:creationId xmlns:a16="http://schemas.microsoft.com/office/drawing/2014/main" id="{5D162BE2-770E-9F40-AB83-E80170569F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127B1F-2971-672D-5373-E14685AEFC01}"/>
              </a:ext>
            </a:extLst>
          </p:cNvPr>
          <p:cNvSpPr>
            <a:spLocks noGrp="1"/>
          </p:cNvSpPr>
          <p:nvPr>
            <p:ph type="sldNum" sz="quarter" idx="12"/>
          </p:nvPr>
        </p:nvSpPr>
        <p:spPr/>
        <p:txBody>
          <a:bodyPr/>
          <a:lstStyle/>
          <a:p>
            <a:fld id="{D395DE54-8FA2-4C50-9BC4-7401E722D4F1}" type="slidenum">
              <a:rPr lang="en-US" smtClean="0"/>
              <a:t>‹#›</a:t>
            </a:fld>
            <a:endParaRPr lang="en-US"/>
          </a:p>
        </p:txBody>
      </p:sp>
    </p:spTree>
    <p:extLst>
      <p:ext uri="{BB962C8B-B14F-4D97-AF65-F5344CB8AC3E}">
        <p14:creationId xmlns:p14="http://schemas.microsoft.com/office/powerpoint/2010/main" val="3567463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941ED-8968-2A59-ECA5-230A510D71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2C30F1-EB02-CC04-BD58-8A53D84F19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0BC6EC-7850-C4B2-D784-ACB1CA5ECC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18D52C-A269-AB1A-2208-A4192F7F15C4}"/>
              </a:ext>
            </a:extLst>
          </p:cNvPr>
          <p:cNvSpPr>
            <a:spLocks noGrp="1"/>
          </p:cNvSpPr>
          <p:nvPr>
            <p:ph type="dt" sz="half" idx="10"/>
          </p:nvPr>
        </p:nvSpPr>
        <p:spPr/>
        <p:txBody>
          <a:bodyPr/>
          <a:lstStyle/>
          <a:p>
            <a:fld id="{59F6DB23-2B2A-47E1-9EB6-660241C3FEB8}" type="datetimeFigureOut">
              <a:rPr lang="en-US" smtClean="0"/>
              <a:t>5/7/2023</a:t>
            </a:fld>
            <a:endParaRPr lang="en-US"/>
          </a:p>
        </p:txBody>
      </p:sp>
      <p:sp>
        <p:nvSpPr>
          <p:cNvPr id="6" name="Footer Placeholder 5">
            <a:extLst>
              <a:ext uri="{FF2B5EF4-FFF2-40B4-BE49-F238E27FC236}">
                <a16:creationId xmlns:a16="http://schemas.microsoft.com/office/drawing/2014/main" id="{7FFF5631-1AAE-4BDC-CCE7-514E63AA3D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3BD817-206C-30A6-0ECE-55450425AE9E}"/>
              </a:ext>
            </a:extLst>
          </p:cNvPr>
          <p:cNvSpPr>
            <a:spLocks noGrp="1"/>
          </p:cNvSpPr>
          <p:nvPr>
            <p:ph type="sldNum" sz="quarter" idx="12"/>
          </p:nvPr>
        </p:nvSpPr>
        <p:spPr/>
        <p:txBody>
          <a:bodyPr/>
          <a:lstStyle/>
          <a:p>
            <a:fld id="{D395DE54-8FA2-4C50-9BC4-7401E722D4F1}" type="slidenum">
              <a:rPr lang="en-US" smtClean="0"/>
              <a:t>‹#›</a:t>
            </a:fld>
            <a:endParaRPr lang="en-US"/>
          </a:p>
        </p:txBody>
      </p:sp>
    </p:spTree>
    <p:extLst>
      <p:ext uri="{BB962C8B-B14F-4D97-AF65-F5344CB8AC3E}">
        <p14:creationId xmlns:p14="http://schemas.microsoft.com/office/powerpoint/2010/main" val="1943068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D63FB1-8089-8AE0-C3AD-16645F8A14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2371A4-65C2-81B8-869B-6831E4DACD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8B2372-FE2A-0B70-410D-CA3583DD06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F6DB23-2B2A-47E1-9EB6-660241C3FEB8}" type="datetimeFigureOut">
              <a:rPr lang="en-US" smtClean="0"/>
              <a:t>5/7/2023</a:t>
            </a:fld>
            <a:endParaRPr lang="en-US"/>
          </a:p>
        </p:txBody>
      </p:sp>
      <p:sp>
        <p:nvSpPr>
          <p:cNvPr id="5" name="Footer Placeholder 4">
            <a:extLst>
              <a:ext uri="{FF2B5EF4-FFF2-40B4-BE49-F238E27FC236}">
                <a16:creationId xmlns:a16="http://schemas.microsoft.com/office/drawing/2014/main" id="{D5B8CEE8-45DB-D2CE-0DEF-1D662C3A58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524093-A4A8-A999-C8F8-6C0373E05E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95DE54-8FA2-4C50-9BC4-7401E722D4F1}" type="slidenum">
              <a:rPr lang="en-US" smtClean="0"/>
              <a:t>‹#›</a:t>
            </a:fld>
            <a:endParaRPr lang="en-US"/>
          </a:p>
        </p:txBody>
      </p:sp>
    </p:spTree>
    <p:extLst>
      <p:ext uri="{BB962C8B-B14F-4D97-AF65-F5344CB8AC3E}">
        <p14:creationId xmlns:p14="http://schemas.microsoft.com/office/powerpoint/2010/main" val="660687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ms.gov/cciio/resources/data-resources/marketplace-puf" TargetMode="External"/><Relationship Id="rId2" Type="http://schemas.openxmlformats.org/officeDocument/2006/relationships/hyperlink" Target="https://github.com/rahulbhogal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diagramLayout" Target="../diagrams/layout1.xml"/><Relationship Id="rId7" Type="http://schemas.openxmlformats.org/officeDocument/2006/relationships/image" Target="../media/image9.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Emojis">
            <a:extLst>
              <a:ext uri="{FF2B5EF4-FFF2-40B4-BE49-F238E27FC236}">
                <a16:creationId xmlns:a16="http://schemas.microsoft.com/office/drawing/2014/main" id="{39ADA5D4-8C55-8DB6-F90E-7ED0146191B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8" y="-13207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84E632-6EF9-A99D-8294-EA31580C2815}"/>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br>
              <a:rPr lang="en-US" sz="4800" b="0" i="0" dirty="0">
                <a:solidFill>
                  <a:srgbClr val="FFFFFF"/>
                </a:solidFill>
                <a:effectLst/>
                <a:latin typeface="Times New Roman" panose="02020603050405020304" pitchFamily="18" charset="0"/>
                <a:cs typeface="Times New Roman" panose="02020603050405020304" pitchFamily="18" charset="0"/>
              </a:rPr>
            </a:br>
            <a:r>
              <a:rPr lang="en-US" sz="4800" b="0" i="0" dirty="0">
                <a:solidFill>
                  <a:srgbClr val="FFFFFF"/>
                </a:solidFill>
                <a:effectLst/>
                <a:latin typeface="Times New Roman" panose="02020603050405020304" pitchFamily="18" charset="0"/>
                <a:cs typeface="Times New Roman" panose="02020603050405020304" pitchFamily="18" charset="0"/>
              </a:rPr>
              <a:t>INSURING SMILES: PREDICTING ROUTINE DENTAL COVERAGE WITH ML ALGORITHMS</a:t>
            </a:r>
            <a:br>
              <a:rPr lang="en-US" sz="4800" b="0" i="0" dirty="0">
                <a:solidFill>
                  <a:srgbClr val="FFFFFF"/>
                </a:solidFill>
                <a:effectLst/>
                <a:latin typeface="Söhne"/>
              </a:rPr>
            </a:br>
            <a:endParaRPr lang="en-US" sz="4800" dirty="0">
              <a:solidFill>
                <a:srgbClr val="FFFFFF"/>
              </a:solidFill>
            </a:endParaRPr>
          </a:p>
        </p:txBody>
      </p:sp>
      <p:sp>
        <p:nvSpPr>
          <p:cNvPr id="3" name="Subtitle 2">
            <a:extLst>
              <a:ext uri="{FF2B5EF4-FFF2-40B4-BE49-F238E27FC236}">
                <a16:creationId xmlns:a16="http://schemas.microsoft.com/office/drawing/2014/main" id="{AD157DAF-09E5-577B-BCCF-E91115DF1B7A}"/>
              </a:ext>
            </a:extLst>
          </p:cNvPr>
          <p:cNvSpPr>
            <a:spLocks noGrp="1"/>
          </p:cNvSpPr>
          <p:nvPr>
            <p:ph type="subTitle" idx="1"/>
          </p:nvPr>
        </p:nvSpPr>
        <p:spPr>
          <a:xfrm>
            <a:off x="4432531" y="4356523"/>
            <a:ext cx="10058400" cy="1282707"/>
          </a:xfrm>
          <a:effectLst>
            <a:outerShdw blurRad="50800" dist="38100" dir="2700000" algn="tl" rotWithShape="0">
              <a:prstClr val="black">
                <a:alpha val="40000"/>
              </a:prstClr>
            </a:outerShdw>
          </a:effectLst>
        </p:spPr>
        <p:txBody>
          <a:bodyPr>
            <a:normAutofit/>
          </a:bodyPr>
          <a:lstStyle/>
          <a:p>
            <a:r>
              <a:rPr lang="en-US" sz="1300">
                <a:solidFill>
                  <a:srgbClr val="FFFFFF"/>
                </a:solidFill>
                <a:latin typeface="Times New Roman" panose="02020603050405020304" pitchFamily="18" charset="0"/>
                <a:cs typeface="Times New Roman" panose="02020603050405020304" pitchFamily="18" charset="0"/>
              </a:rPr>
              <a:t>TEAM  : AISHWARYA GUPTA</a:t>
            </a:r>
          </a:p>
          <a:p>
            <a:r>
              <a:rPr lang="en-US" sz="1300">
                <a:solidFill>
                  <a:srgbClr val="FFFFFF"/>
                </a:solidFill>
                <a:latin typeface="Times New Roman" panose="02020603050405020304" pitchFamily="18" charset="0"/>
                <a:cs typeface="Times New Roman" panose="02020603050405020304" pitchFamily="18" charset="0"/>
              </a:rPr>
              <a:t>           PRIYANKA THOTA</a:t>
            </a:r>
          </a:p>
          <a:p>
            <a:r>
              <a:rPr lang="en-US" sz="1300">
                <a:solidFill>
                  <a:srgbClr val="FFFFFF"/>
                </a:solidFill>
                <a:latin typeface="Times New Roman" panose="02020603050405020304" pitchFamily="18" charset="0"/>
                <a:cs typeface="Times New Roman" panose="02020603050405020304" pitchFamily="18" charset="0"/>
              </a:rPr>
              <a:t>          RAHUL BHOGALE</a:t>
            </a:r>
          </a:p>
          <a:p>
            <a:r>
              <a:rPr lang="en-US" sz="1300">
                <a:solidFill>
                  <a:srgbClr val="FFFFFF"/>
                </a:solidFill>
                <a:latin typeface="Times New Roman" panose="02020603050405020304" pitchFamily="18" charset="0"/>
                <a:cs typeface="Times New Roman" panose="02020603050405020304" pitchFamily="18" charset="0"/>
              </a:rPr>
              <a:t>                PRATHYUSH  KUMAR</a:t>
            </a:r>
            <a:endParaRPr lang="en-US" sz="13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750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9F0449-CA3B-1B51-DC56-4BFDD5D56C60}"/>
              </a:ext>
            </a:extLst>
          </p:cNvPr>
          <p:cNvSpPr>
            <a:spLocks noGrp="1"/>
          </p:cNvSpPr>
          <p:nvPr>
            <p:ph type="title"/>
          </p:nvPr>
        </p:nvSpPr>
        <p:spPr>
          <a:xfrm>
            <a:off x="4714665" y="502920"/>
            <a:ext cx="9693260" cy="1463040"/>
          </a:xfrm>
        </p:spPr>
        <p:txBody>
          <a:bodyPr anchor="ctr">
            <a:normAutofit/>
          </a:bodyPr>
          <a:lstStyle/>
          <a:p>
            <a:r>
              <a:rPr lang="en-US" sz="4800" dirty="0">
                <a:latin typeface="Times New Roman" panose="02020603050405020304" pitchFamily="18" charset="0"/>
                <a:cs typeface="Times New Roman" panose="02020603050405020304" pitchFamily="18" charset="0"/>
              </a:rPr>
              <a:t>DEFINE PIPELINE</a:t>
            </a:r>
          </a:p>
        </p:txBody>
      </p:sp>
      <p:sp>
        <p:nvSpPr>
          <p:cNvPr id="2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08C80EFF-AB41-B34A-C473-787CC116D465}"/>
              </a:ext>
            </a:extLst>
          </p:cNvPr>
          <p:cNvSpPr>
            <a:spLocks noGrp="1"/>
          </p:cNvSpPr>
          <p:nvPr>
            <p:ph idx="1"/>
          </p:nvPr>
        </p:nvSpPr>
        <p:spPr>
          <a:xfrm>
            <a:off x="755904" y="2236311"/>
            <a:ext cx="10515600" cy="4351338"/>
          </a:xfrm>
        </p:spPr>
        <p:txBody>
          <a:bodyPr>
            <a:normAutofit fontScale="47500" lnSpcReduction="20000"/>
          </a:bodyPr>
          <a:lstStyle/>
          <a:p>
            <a:pPr marL="0" indent="-228600">
              <a:lnSpc>
                <a:spcPct val="90000"/>
              </a:lnSpc>
              <a:spcAft>
                <a:spcPts val="600"/>
              </a:spcAft>
              <a:buFont typeface="Arial" panose="020B0604020202020204" pitchFamily="34" charset="0"/>
              <a:buChar char="•"/>
            </a:pPr>
            <a:r>
              <a:rPr lang="en-US" sz="3400" dirty="0">
                <a:latin typeface="Times New Roman" panose="02020603050405020304" pitchFamily="18" charset="0"/>
                <a:cs typeface="Times New Roman" panose="02020603050405020304" pitchFamily="18" charset="0"/>
              </a:rPr>
              <a:t>A pipeline consists of a </a:t>
            </a:r>
            <a:r>
              <a:rPr lang="en-US" sz="3400" dirty="0" err="1">
                <a:latin typeface="Times New Roman" panose="02020603050405020304" pitchFamily="18" charset="0"/>
                <a:cs typeface="Times New Roman" panose="02020603050405020304" pitchFamily="18" charset="0"/>
              </a:rPr>
              <a:t>a</a:t>
            </a:r>
            <a:r>
              <a:rPr lang="en-US" sz="3400" dirty="0">
                <a:latin typeface="Times New Roman" panose="02020603050405020304" pitchFamily="18" charset="0"/>
                <a:cs typeface="Times New Roman" panose="02020603050405020304" pitchFamily="18" charset="0"/>
              </a:rPr>
              <a:t> series of *transformer* and *estimator* stages that typically prepare a </a:t>
            </a:r>
            <a:r>
              <a:rPr lang="en-US" sz="3400" dirty="0" err="1">
                <a:latin typeface="Times New Roman" panose="02020603050405020304" pitchFamily="18" charset="0"/>
                <a:cs typeface="Times New Roman" panose="02020603050405020304" pitchFamily="18" charset="0"/>
              </a:rPr>
              <a:t>DataFrame</a:t>
            </a:r>
            <a:r>
              <a:rPr lang="en-US" sz="3400" dirty="0">
                <a:latin typeface="Times New Roman" panose="02020603050405020304" pitchFamily="18" charset="0"/>
                <a:cs typeface="Times New Roman" panose="02020603050405020304" pitchFamily="18" charset="0"/>
              </a:rPr>
              <a:t> for</a:t>
            </a:r>
          </a:p>
          <a:p>
            <a:pPr marL="0" indent="-228600">
              <a:lnSpc>
                <a:spcPct val="90000"/>
              </a:lnSpc>
              <a:spcAft>
                <a:spcPts val="600"/>
              </a:spcAft>
              <a:buFont typeface="Arial" panose="020B0604020202020204" pitchFamily="34" charset="0"/>
              <a:buChar char="•"/>
            </a:pPr>
            <a:r>
              <a:rPr lang="en-US" sz="3400" dirty="0">
                <a:latin typeface="Times New Roman" panose="02020603050405020304" pitchFamily="18" charset="0"/>
                <a:cs typeface="Times New Roman" panose="02020603050405020304" pitchFamily="18" charset="0"/>
              </a:rPr>
              <a:t>modeling and then train a predictive model. In this case, you will create a pipeline with seven stages:</a:t>
            </a:r>
          </a:p>
          <a:p>
            <a:pPr marL="0" indent="-228600">
              <a:lnSpc>
                <a:spcPct val="90000"/>
              </a:lnSpc>
              <a:spcAft>
                <a:spcPts val="600"/>
              </a:spcAft>
              <a:buFont typeface="Arial" panose="020B0604020202020204" pitchFamily="34" charset="0"/>
              <a:buChar char="•"/>
            </a:pPr>
            <a:r>
              <a:rPr lang="en-US" sz="3400" dirty="0">
                <a:latin typeface="Times New Roman" panose="02020603050405020304" pitchFamily="18" charset="0"/>
                <a:cs typeface="Times New Roman" panose="02020603050405020304" pitchFamily="18" charset="0"/>
              </a:rPr>
              <a:t>- A **</a:t>
            </a:r>
            <a:r>
              <a:rPr lang="en-US" sz="3400" dirty="0" err="1">
                <a:latin typeface="Times New Roman" panose="02020603050405020304" pitchFamily="18" charset="0"/>
                <a:cs typeface="Times New Roman" panose="02020603050405020304" pitchFamily="18" charset="0"/>
              </a:rPr>
              <a:t>StringIndexer</a:t>
            </a:r>
            <a:r>
              <a:rPr lang="en-US" sz="3400" dirty="0">
                <a:latin typeface="Times New Roman" panose="02020603050405020304" pitchFamily="18" charset="0"/>
                <a:cs typeface="Times New Roman" panose="02020603050405020304" pitchFamily="18" charset="0"/>
              </a:rPr>
              <a:t>** estimator that converts string values to indexes for categorical features</a:t>
            </a:r>
          </a:p>
          <a:p>
            <a:pPr marL="0" indent="-228600">
              <a:lnSpc>
                <a:spcPct val="90000"/>
              </a:lnSpc>
              <a:spcAft>
                <a:spcPts val="600"/>
              </a:spcAft>
              <a:buFont typeface="Arial" panose="020B0604020202020204" pitchFamily="34" charset="0"/>
              <a:buChar char="•"/>
            </a:pPr>
            <a:r>
              <a:rPr lang="en-US" sz="3400" dirty="0">
                <a:latin typeface="Times New Roman" panose="02020603050405020304" pitchFamily="18" charset="0"/>
                <a:cs typeface="Times New Roman" panose="02020603050405020304" pitchFamily="18" charset="0"/>
              </a:rPr>
              <a:t>- A **</a:t>
            </a:r>
            <a:r>
              <a:rPr lang="en-US" sz="3400" dirty="0" err="1">
                <a:latin typeface="Times New Roman" panose="02020603050405020304" pitchFamily="18" charset="0"/>
                <a:cs typeface="Times New Roman" panose="02020603050405020304" pitchFamily="18" charset="0"/>
              </a:rPr>
              <a:t>VectorAssembler</a:t>
            </a:r>
            <a:r>
              <a:rPr lang="en-US" sz="3400" dirty="0">
                <a:latin typeface="Times New Roman" panose="02020603050405020304" pitchFamily="18" charset="0"/>
                <a:cs typeface="Times New Roman" panose="02020603050405020304" pitchFamily="18" charset="0"/>
              </a:rPr>
              <a:t>** that combines categorical features into a single vector</a:t>
            </a:r>
          </a:p>
          <a:p>
            <a:pPr marL="0" indent="-228600">
              <a:lnSpc>
                <a:spcPct val="90000"/>
              </a:lnSpc>
              <a:spcAft>
                <a:spcPts val="600"/>
              </a:spcAft>
              <a:buFont typeface="Arial" panose="020B0604020202020204" pitchFamily="34" charset="0"/>
              <a:buChar char="•"/>
            </a:pPr>
            <a:r>
              <a:rPr lang="en-US" sz="3400" dirty="0">
                <a:latin typeface="Times New Roman" panose="02020603050405020304" pitchFamily="18" charset="0"/>
                <a:cs typeface="Times New Roman" panose="02020603050405020304" pitchFamily="18" charset="0"/>
              </a:rPr>
              <a:t>- A **</a:t>
            </a:r>
            <a:r>
              <a:rPr lang="en-US" sz="3400" dirty="0" err="1">
                <a:latin typeface="Times New Roman" panose="02020603050405020304" pitchFamily="18" charset="0"/>
                <a:cs typeface="Times New Roman" panose="02020603050405020304" pitchFamily="18" charset="0"/>
              </a:rPr>
              <a:t>VectorIndexer</a:t>
            </a:r>
            <a:r>
              <a:rPr lang="en-US" sz="3400" dirty="0">
                <a:latin typeface="Times New Roman" panose="02020603050405020304" pitchFamily="18" charset="0"/>
                <a:cs typeface="Times New Roman" panose="02020603050405020304" pitchFamily="18" charset="0"/>
              </a:rPr>
              <a:t>** that creates indexes for a vector of categorical features</a:t>
            </a:r>
          </a:p>
          <a:p>
            <a:pPr marL="0" indent="-228600">
              <a:lnSpc>
                <a:spcPct val="90000"/>
              </a:lnSpc>
              <a:spcAft>
                <a:spcPts val="600"/>
              </a:spcAft>
              <a:buFont typeface="Arial" panose="020B0604020202020204" pitchFamily="34" charset="0"/>
              <a:buChar char="•"/>
            </a:pPr>
            <a:r>
              <a:rPr lang="en-US" sz="3400" dirty="0">
                <a:latin typeface="Times New Roman" panose="02020603050405020304" pitchFamily="18" charset="0"/>
                <a:cs typeface="Times New Roman" panose="02020603050405020304" pitchFamily="18" charset="0"/>
              </a:rPr>
              <a:t>- A **</a:t>
            </a:r>
            <a:r>
              <a:rPr lang="en-US" sz="3400" dirty="0" err="1">
                <a:latin typeface="Times New Roman" panose="02020603050405020304" pitchFamily="18" charset="0"/>
                <a:cs typeface="Times New Roman" panose="02020603050405020304" pitchFamily="18" charset="0"/>
              </a:rPr>
              <a:t>VectorAssembler</a:t>
            </a:r>
            <a:r>
              <a:rPr lang="en-US" sz="3400" dirty="0">
                <a:latin typeface="Times New Roman" panose="02020603050405020304" pitchFamily="18" charset="0"/>
                <a:cs typeface="Times New Roman" panose="02020603050405020304" pitchFamily="18" charset="0"/>
              </a:rPr>
              <a:t>** that creates a vector of continuous numeric features</a:t>
            </a:r>
          </a:p>
          <a:p>
            <a:pPr marL="0" indent="-228600">
              <a:lnSpc>
                <a:spcPct val="90000"/>
              </a:lnSpc>
              <a:spcAft>
                <a:spcPts val="600"/>
              </a:spcAft>
              <a:buFont typeface="Arial" panose="020B0604020202020204" pitchFamily="34" charset="0"/>
              <a:buChar char="•"/>
            </a:pPr>
            <a:r>
              <a:rPr lang="en-US" sz="3400" dirty="0">
                <a:latin typeface="Times New Roman" panose="02020603050405020304" pitchFamily="18" charset="0"/>
                <a:cs typeface="Times New Roman" panose="02020603050405020304" pitchFamily="18" charset="0"/>
              </a:rPr>
              <a:t>- A **</a:t>
            </a:r>
            <a:r>
              <a:rPr lang="en-US" sz="3400" dirty="0" err="1">
                <a:latin typeface="Times New Roman" panose="02020603050405020304" pitchFamily="18" charset="0"/>
                <a:cs typeface="Times New Roman" panose="02020603050405020304" pitchFamily="18" charset="0"/>
              </a:rPr>
              <a:t>MinMaxScaler</a:t>
            </a:r>
            <a:r>
              <a:rPr lang="en-US" sz="3400" dirty="0">
                <a:latin typeface="Times New Roman" panose="02020603050405020304" pitchFamily="18" charset="0"/>
                <a:cs typeface="Times New Roman" panose="02020603050405020304" pitchFamily="18" charset="0"/>
              </a:rPr>
              <a:t>** that normalizes continuous numeric features</a:t>
            </a:r>
          </a:p>
          <a:p>
            <a:pPr marL="0" indent="-228600">
              <a:lnSpc>
                <a:spcPct val="90000"/>
              </a:lnSpc>
              <a:spcAft>
                <a:spcPts val="600"/>
              </a:spcAft>
              <a:buFont typeface="Arial" panose="020B0604020202020204" pitchFamily="34" charset="0"/>
              <a:buChar char="•"/>
            </a:pPr>
            <a:r>
              <a:rPr lang="en-US" sz="3400" dirty="0">
                <a:latin typeface="Times New Roman" panose="02020603050405020304" pitchFamily="18" charset="0"/>
                <a:cs typeface="Times New Roman" panose="02020603050405020304" pitchFamily="18" charset="0"/>
              </a:rPr>
              <a:t>- A **</a:t>
            </a:r>
            <a:r>
              <a:rPr lang="en-US" sz="3400" dirty="0" err="1">
                <a:latin typeface="Times New Roman" panose="02020603050405020304" pitchFamily="18" charset="0"/>
                <a:cs typeface="Times New Roman" panose="02020603050405020304" pitchFamily="18" charset="0"/>
              </a:rPr>
              <a:t>VectorAssembler</a:t>
            </a:r>
            <a:r>
              <a:rPr lang="en-US" sz="3400" dirty="0">
                <a:latin typeface="Times New Roman" panose="02020603050405020304" pitchFamily="18" charset="0"/>
                <a:cs typeface="Times New Roman" panose="02020603050405020304" pitchFamily="18" charset="0"/>
              </a:rPr>
              <a:t>** that creates a vector of categorical and continuous features</a:t>
            </a:r>
          </a:p>
          <a:p>
            <a:pPr marL="0" indent="-228600">
              <a:lnSpc>
                <a:spcPct val="90000"/>
              </a:lnSpc>
              <a:spcAft>
                <a:spcPts val="600"/>
              </a:spcAft>
              <a:buFont typeface="Arial" panose="020B0604020202020204" pitchFamily="34" charset="0"/>
              <a:buChar char="•"/>
            </a:pPr>
            <a:r>
              <a:rPr lang="en-US" sz="3400" dirty="0">
                <a:latin typeface="Times New Roman" panose="02020603050405020304" pitchFamily="18" charset="0"/>
                <a:cs typeface="Times New Roman" panose="02020603050405020304" pitchFamily="18" charset="0"/>
              </a:rPr>
              <a:t>- A **</a:t>
            </a:r>
            <a:r>
              <a:rPr lang="en-US" sz="3400" dirty="0" err="1">
                <a:latin typeface="Times New Roman" panose="02020603050405020304" pitchFamily="18" charset="0"/>
                <a:cs typeface="Times New Roman" panose="02020603050405020304" pitchFamily="18" charset="0"/>
              </a:rPr>
              <a:t>DecisionTreeClassifier</a:t>
            </a:r>
            <a:r>
              <a:rPr lang="en-US" sz="3400" dirty="0">
                <a:latin typeface="Times New Roman" panose="02020603050405020304" pitchFamily="18" charset="0"/>
                <a:cs typeface="Times New Roman" panose="02020603050405020304" pitchFamily="18" charset="0"/>
              </a:rPr>
              <a:t>** that trains a classification model.</a:t>
            </a:r>
          </a:p>
          <a:p>
            <a:pPr marL="0" indent="0">
              <a:lnSpc>
                <a:spcPct val="90000"/>
              </a:lnSpc>
              <a:spcAft>
                <a:spcPts val="600"/>
              </a:spcAft>
              <a:buNone/>
            </a:pPr>
            <a:r>
              <a:rPr lang="en-US" sz="3400" dirty="0">
                <a:latin typeface="Times New Roman" panose="02020603050405020304" pitchFamily="18" charset="0"/>
                <a:cs typeface="Times New Roman" panose="02020603050405020304" pitchFamily="18" charset="0"/>
              </a:rPr>
              <a:t>A predictive model often requires multiple stages of feature preparation. For example, it is common when using some algorithms to </a:t>
            </a:r>
            <a:r>
              <a:rPr lang="en-US" sz="3400" dirty="0" err="1">
                <a:latin typeface="Times New Roman" panose="02020603050405020304" pitchFamily="18" charset="0"/>
                <a:cs typeface="Times New Roman" panose="02020603050405020304" pitchFamily="18" charset="0"/>
              </a:rPr>
              <a:t>distingish</a:t>
            </a:r>
            <a:r>
              <a:rPr lang="en-US" sz="3400" dirty="0">
                <a:latin typeface="Times New Roman" panose="02020603050405020304" pitchFamily="18" charset="0"/>
                <a:cs typeface="Times New Roman" panose="02020603050405020304" pitchFamily="18" charset="0"/>
              </a:rPr>
              <a:t> between continuous features (which have a calculable numeric value) and categorical features (which are numeric representations of discrete categories). It is also common to *normalize* continuous numeric features to use a common scale (for example, by scaling all numbers to a </a:t>
            </a:r>
            <a:r>
              <a:rPr lang="en-US" sz="3400" dirty="0" err="1">
                <a:latin typeface="Times New Roman" panose="02020603050405020304" pitchFamily="18" charset="0"/>
                <a:cs typeface="Times New Roman" panose="02020603050405020304" pitchFamily="18" charset="0"/>
              </a:rPr>
              <a:t>proportinal</a:t>
            </a:r>
            <a:r>
              <a:rPr lang="en-US" sz="3400" dirty="0">
                <a:latin typeface="Times New Roman" panose="02020603050405020304" pitchFamily="18" charset="0"/>
                <a:cs typeface="Times New Roman" panose="02020603050405020304" pitchFamily="18" charset="0"/>
              </a:rPr>
              <a:t> decimal value between 0 and 1).</a:t>
            </a:r>
          </a:p>
          <a:p>
            <a:pPr marL="0" indent="0">
              <a:buNone/>
            </a:pPr>
            <a:endParaRPr lang="en-US" dirty="0"/>
          </a:p>
        </p:txBody>
      </p:sp>
    </p:spTree>
    <p:extLst>
      <p:ext uri="{BB962C8B-B14F-4D97-AF65-F5344CB8AC3E}">
        <p14:creationId xmlns:p14="http://schemas.microsoft.com/office/powerpoint/2010/main" val="1344435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pic>
        <p:nvPicPr>
          <p:cNvPr id="17" name="Content Placeholder 16">
            <a:extLst>
              <a:ext uri="{FF2B5EF4-FFF2-40B4-BE49-F238E27FC236}">
                <a16:creationId xmlns:a16="http://schemas.microsoft.com/office/drawing/2014/main" id="{8DA269AD-01BB-112A-069D-94429069AABF}"/>
              </a:ext>
            </a:extLst>
          </p:cNvPr>
          <p:cNvPicPr>
            <a:picLocks noGrp="1" noChangeAspect="1"/>
          </p:cNvPicPr>
          <p:nvPr>
            <p:ph idx="1"/>
          </p:nvPr>
        </p:nvPicPr>
        <p:blipFill>
          <a:blip r:embed="rId2"/>
          <a:stretch>
            <a:fillRect/>
          </a:stretch>
        </p:blipFill>
        <p:spPr>
          <a:xfrm>
            <a:off x="841395" y="2538421"/>
            <a:ext cx="10917936" cy="2730455"/>
          </a:xfrm>
          <a:prstGeom prst="rect">
            <a:avLst/>
          </a:prstGeom>
        </p:spPr>
      </p:pic>
      <p:pic>
        <p:nvPicPr>
          <p:cNvPr id="19" name="Picture 18">
            <a:extLst>
              <a:ext uri="{FF2B5EF4-FFF2-40B4-BE49-F238E27FC236}">
                <a16:creationId xmlns:a16="http://schemas.microsoft.com/office/drawing/2014/main" id="{8A08EB77-EC18-E629-14F7-17AFD3CC1EE5}"/>
              </a:ext>
            </a:extLst>
          </p:cNvPr>
          <p:cNvPicPr>
            <a:picLocks noChangeAspect="1"/>
          </p:cNvPicPr>
          <p:nvPr/>
        </p:nvPicPr>
        <p:blipFill>
          <a:blip r:embed="rId3"/>
          <a:stretch>
            <a:fillRect/>
          </a:stretch>
        </p:blipFill>
        <p:spPr>
          <a:xfrm>
            <a:off x="844443" y="5268876"/>
            <a:ext cx="10914888" cy="1510258"/>
          </a:xfrm>
          <a:prstGeom prst="rect">
            <a:avLst/>
          </a:prstGeom>
        </p:spPr>
      </p:pic>
      <p:pic>
        <p:nvPicPr>
          <p:cNvPr id="20" name="Picture 19">
            <a:extLst>
              <a:ext uri="{FF2B5EF4-FFF2-40B4-BE49-F238E27FC236}">
                <a16:creationId xmlns:a16="http://schemas.microsoft.com/office/drawing/2014/main" id="{2CF5B3B2-0D41-A564-0DB3-53C27E24DC33}"/>
              </a:ext>
            </a:extLst>
          </p:cNvPr>
          <p:cNvPicPr>
            <a:picLocks noChangeAspect="1"/>
          </p:cNvPicPr>
          <p:nvPr/>
        </p:nvPicPr>
        <p:blipFill rotWithShape="1">
          <a:blip r:embed="rId4"/>
          <a:srcRect r="9824"/>
          <a:stretch/>
        </p:blipFill>
        <p:spPr>
          <a:xfrm>
            <a:off x="847491" y="0"/>
            <a:ext cx="10917936" cy="2538421"/>
          </a:xfrm>
          <a:prstGeom prst="rect">
            <a:avLst/>
          </a:prstGeom>
        </p:spPr>
      </p:pic>
    </p:spTree>
    <p:extLst>
      <p:ext uri="{BB962C8B-B14F-4D97-AF65-F5344CB8AC3E}">
        <p14:creationId xmlns:p14="http://schemas.microsoft.com/office/powerpoint/2010/main" val="3804058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440A548-C0D4-4418-940E-EDC2F1D9A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708B267-8CD2-4684-A57B-9F1070769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32C0F5-21EA-490D-EC06-1427B233FDD6}"/>
              </a:ext>
            </a:extLst>
          </p:cNvPr>
          <p:cNvSpPr>
            <a:spLocks noGrp="1"/>
          </p:cNvSpPr>
          <p:nvPr>
            <p:ph type="title"/>
          </p:nvPr>
        </p:nvSpPr>
        <p:spPr>
          <a:xfrm>
            <a:off x="2387626" y="457347"/>
            <a:ext cx="6389539" cy="1454051"/>
          </a:xfrm>
        </p:spPr>
        <p:txBody>
          <a:bodyPr>
            <a:normAutofit/>
          </a:bodyPr>
          <a:lstStyle/>
          <a:p>
            <a:r>
              <a:rPr lang="en-US" sz="3600" dirty="0">
                <a:solidFill>
                  <a:schemeClr val="tx2"/>
                </a:solidFill>
                <a:latin typeface="Times New Roman" panose="02020603050405020304" pitchFamily="18" charset="0"/>
                <a:cs typeface="Times New Roman" panose="02020603050405020304" pitchFamily="18" charset="0"/>
              </a:rPr>
              <a:t>BUILDING THE MODELS</a:t>
            </a:r>
          </a:p>
        </p:txBody>
      </p:sp>
      <p:grpSp>
        <p:nvGrpSpPr>
          <p:cNvPr id="31" name="Group 30">
            <a:extLst>
              <a:ext uri="{FF2B5EF4-FFF2-40B4-BE49-F238E27FC236}">
                <a16:creationId xmlns:a16="http://schemas.microsoft.com/office/drawing/2014/main" id="{41E5AB36-9328-47E9-95AD-E38AC1C0E1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369"/>
            <a:ext cx="6091008" cy="6858000"/>
            <a:chOff x="305" y="-369"/>
            <a:chExt cx="6091008" cy="6858000"/>
          </a:xfrm>
        </p:grpSpPr>
        <p:sp>
          <p:nvSpPr>
            <p:cNvPr id="32" name="Freeform: Shape 31">
              <a:extLst>
                <a:ext uri="{FF2B5EF4-FFF2-40B4-BE49-F238E27FC236}">
                  <a16:creationId xmlns:a16="http://schemas.microsoft.com/office/drawing/2014/main" id="{4532450F-A219-4BF5-88FA-A47084237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7007" cy="6858000"/>
            </a:xfrm>
            <a:custGeom>
              <a:avLst/>
              <a:gdLst>
                <a:gd name="connsiteX0" fmla="*/ 1423825 w 6057007"/>
                <a:gd name="connsiteY0" fmla="*/ 0 h 6858000"/>
                <a:gd name="connsiteX1" fmla="*/ 4262456 w 6057007"/>
                <a:gd name="connsiteY1" fmla="*/ 0 h 6858000"/>
                <a:gd name="connsiteX2" fmla="*/ 4371584 w 6057007"/>
                <a:gd name="connsiteY2" fmla="*/ 79625 h 6858000"/>
                <a:gd name="connsiteX3" fmla="*/ 5400299 w 6057007"/>
                <a:gd name="connsiteY3" fmla="*/ 1779691 h 6858000"/>
                <a:gd name="connsiteX4" fmla="*/ 5961759 w 6057007"/>
                <a:gd name="connsiteY4" fmla="*/ 4554903 h 6858000"/>
                <a:gd name="connsiteX5" fmla="*/ 4326541 w 6057007"/>
                <a:gd name="connsiteY5" fmla="*/ 6729688 h 6858000"/>
                <a:gd name="connsiteX6" fmla="*/ 4109121 w 6057007"/>
                <a:gd name="connsiteY6" fmla="*/ 6858000 h 6858000"/>
                <a:gd name="connsiteX7" fmla="*/ 1145358 w 6057007"/>
                <a:gd name="connsiteY7" fmla="*/ 6858000 h 6858000"/>
                <a:gd name="connsiteX8" fmla="*/ 1143587 w 6057007"/>
                <a:gd name="connsiteY8" fmla="*/ 6856705 h 6858000"/>
                <a:gd name="connsiteX9" fmla="*/ 162579 w 6057007"/>
                <a:gd name="connsiteY9" fmla="*/ 6240990 h 6858000"/>
                <a:gd name="connsiteX10" fmla="*/ 0 w 6057007"/>
                <a:gd name="connsiteY10" fmla="*/ 6125553 h 6858000"/>
                <a:gd name="connsiteX11" fmla="*/ 0 w 6057007"/>
                <a:gd name="connsiteY11" fmla="*/ 4670879 h 6858000"/>
                <a:gd name="connsiteX12" fmla="*/ 38388 w 6057007"/>
                <a:gd name="connsiteY12" fmla="*/ 4778792 h 6858000"/>
                <a:gd name="connsiteX13" fmla="*/ 155449 w 6057007"/>
                <a:gd name="connsiteY13" fmla="*/ 5029879 h 6858000"/>
                <a:gd name="connsiteX14" fmla="*/ 411802 w 6057007"/>
                <a:gd name="connsiteY14" fmla="*/ 5399531 h 6858000"/>
                <a:gd name="connsiteX15" fmla="*/ 806388 w 6057007"/>
                <a:gd name="connsiteY15" fmla="*/ 5659633 h 6858000"/>
                <a:gd name="connsiteX16" fmla="*/ 1801512 w 6057007"/>
                <a:gd name="connsiteY16" fmla="*/ 6314010 h 6858000"/>
                <a:gd name="connsiteX17" fmla="*/ 2653483 w 6057007"/>
                <a:gd name="connsiteY17" fmla="*/ 6529898 h 6858000"/>
                <a:gd name="connsiteX18" fmla="*/ 3666486 w 6057007"/>
                <a:gd name="connsiteY18" fmla="*/ 6190615 h 6858000"/>
                <a:gd name="connsiteX19" fmla="*/ 4658657 w 6057007"/>
                <a:gd name="connsiteY19" fmla="*/ 5428179 h 6858000"/>
                <a:gd name="connsiteX20" fmla="*/ 5222967 w 6057007"/>
                <a:gd name="connsiteY20" fmla="*/ 4356944 h 6858000"/>
                <a:gd name="connsiteX21" fmla="*/ 4724795 w 6057007"/>
                <a:gd name="connsiteY21" fmla="*/ 2210416 h 6858000"/>
                <a:gd name="connsiteX22" fmla="*/ 4473185 w 6057007"/>
                <a:gd name="connsiteY22" fmla="*/ 1691554 h 6858000"/>
                <a:gd name="connsiteX23" fmla="*/ 4046677 w 6057007"/>
                <a:gd name="connsiteY23" fmla="*/ 911781 h 6858000"/>
                <a:gd name="connsiteX24" fmla="*/ 3555564 w 6057007"/>
                <a:gd name="connsiteY24" fmla="*/ 585888 h 6858000"/>
                <a:gd name="connsiteX25" fmla="*/ 2405914 w 6057007"/>
                <a:gd name="connsiteY25" fmla="*/ 536282 h 6858000"/>
                <a:gd name="connsiteX26" fmla="*/ 1345719 w 6057007"/>
                <a:gd name="connsiteY26" fmla="*/ 957619 h 6858000"/>
                <a:gd name="connsiteX27" fmla="*/ 73341 w 6057007"/>
                <a:gd name="connsiteY27" fmla="*/ 2571698 h 6858000"/>
                <a:gd name="connsiteX28" fmla="*/ 0 w 6057007"/>
                <a:gd name="connsiteY28" fmla="*/ 2803810 h 6858000"/>
                <a:gd name="connsiteX29" fmla="*/ 0 w 6057007"/>
                <a:gd name="connsiteY29" fmla="*/ 1147591 h 6858000"/>
                <a:gd name="connsiteX30" fmla="*/ 142706 w 6057007"/>
                <a:gd name="connsiteY30" fmla="*/ 968763 h 6858000"/>
                <a:gd name="connsiteX31" fmla="*/ 971831 w 6057007"/>
                <a:gd name="connsiteY31" fmla="*/ 249890 h 6858000"/>
                <a:gd name="connsiteX32" fmla="*/ 1288677 w 6057007"/>
                <a:gd name="connsiteY32" fmla="*/ 65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57007" h="6858000">
                  <a:moveTo>
                    <a:pt x="1423825" y="0"/>
                  </a:moveTo>
                  <a:lnTo>
                    <a:pt x="4262456" y="0"/>
                  </a:lnTo>
                  <a:lnTo>
                    <a:pt x="4371584" y="79625"/>
                  </a:lnTo>
                  <a:cubicBezTo>
                    <a:pt x="4860533" y="476670"/>
                    <a:pt x="5063885" y="1132812"/>
                    <a:pt x="5400299" y="1779691"/>
                  </a:cubicBezTo>
                  <a:cubicBezTo>
                    <a:pt x="5848849" y="2642194"/>
                    <a:pt x="6244956" y="3497996"/>
                    <a:pt x="5961759" y="4554903"/>
                  </a:cubicBezTo>
                  <a:cubicBezTo>
                    <a:pt x="5691575" y="5563242"/>
                    <a:pt x="5092427" y="6238887"/>
                    <a:pt x="4326541" y="6729688"/>
                  </a:cubicBezTo>
                  <a:lnTo>
                    <a:pt x="4109121" y="6858000"/>
                  </a:lnTo>
                  <a:lnTo>
                    <a:pt x="1145358" y="6858000"/>
                  </a:lnTo>
                  <a:lnTo>
                    <a:pt x="1143587" y="6856705"/>
                  </a:lnTo>
                  <a:cubicBezTo>
                    <a:pt x="699546" y="6541440"/>
                    <a:pt x="399287" y="6392433"/>
                    <a:pt x="162579" y="6240990"/>
                  </a:cubicBezTo>
                  <a:lnTo>
                    <a:pt x="0" y="6125553"/>
                  </a:lnTo>
                  <a:lnTo>
                    <a:pt x="0" y="4670879"/>
                  </a:lnTo>
                  <a:lnTo>
                    <a:pt x="38388" y="4778792"/>
                  </a:lnTo>
                  <a:cubicBezTo>
                    <a:pt x="72793" y="4862402"/>
                    <a:pt x="111802" y="4945953"/>
                    <a:pt x="155449" y="5029879"/>
                  </a:cubicBezTo>
                  <a:cubicBezTo>
                    <a:pt x="273464" y="5256810"/>
                    <a:pt x="351295" y="5344113"/>
                    <a:pt x="411802" y="5399531"/>
                  </a:cubicBezTo>
                  <a:cubicBezTo>
                    <a:pt x="500065" y="5480405"/>
                    <a:pt x="628514" y="5555615"/>
                    <a:pt x="806388" y="5659633"/>
                  </a:cubicBezTo>
                  <a:cubicBezTo>
                    <a:pt x="1044358" y="5798926"/>
                    <a:pt x="1370396" y="5989780"/>
                    <a:pt x="1801512" y="6314010"/>
                  </a:cubicBezTo>
                  <a:cubicBezTo>
                    <a:pt x="2037213" y="6491324"/>
                    <a:pt x="2315885" y="6561958"/>
                    <a:pt x="2653483" y="6529898"/>
                  </a:cubicBezTo>
                  <a:cubicBezTo>
                    <a:pt x="2962383" y="6500529"/>
                    <a:pt x="3312661" y="6383221"/>
                    <a:pt x="3666486" y="6190615"/>
                  </a:cubicBezTo>
                  <a:cubicBezTo>
                    <a:pt x="4083218" y="5963697"/>
                    <a:pt x="4407642" y="5714350"/>
                    <a:pt x="4658657" y="5428179"/>
                  </a:cubicBezTo>
                  <a:cubicBezTo>
                    <a:pt x="4927319" y="5121947"/>
                    <a:pt x="5111907" y="4771422"/>
                    <a:pt x="5222967" y="4356944"/>
                  </a:cubicBezTo>
                  <a:cubicBezTo>
                    <a:pt x="5418167" y="3628447"/>
                    <a:pt x="5139747" y="3007703"/>
                    <a:pt x="4724795" y="2210416"/>
                  </a:cubicBezTo>
                  <a:cubicBezTo>
                    <a:pt x="4631776" y="2031551"/>
                    <a:pt x="4551122" y="1858737"/>
                    <a:pt x="4473185" y="1691554"/>
                  </a:cubicBezTo>
                  <a:cubicBezTo>
                    <a:pt x="4326842" y="1377756"/>
                    <a:pt x="4200559" y="1106810"/>
                    <a:pt x="4046677" y="911781"/>
                  </a:cubicBezTo>
                  <a:cubicBezTo>
                    <a:pt x="3910561" y="739097"/>
                    <a:pt x="3763658" y="641647"/>
                    <a:pt x="3555564" y="585888"/>
                  </a:cubicBezTo>
                  <a:cubicBezTo>
                    <a:pt x="3178534" y="484863"/>
                    <a:pt x="2791842" y="468166"/>
                    <a:pt x="2405914" y="536282"/>
                  </a:cubicBezTo>
                  <a:cubicBezTo>
                    <a:pt x="2032757" y="602054"/>
                    <a:pt x="1676044" y="743871"/>
                    <a:pt x="1345719" y="957619"/>
                  </a:cubicBezTo>
                  <a:cubicBezTo>
                    <a:pt x="762775" y="1334788"/>
                    <a:pt x="318714" y="1900690"/>
                    <a:pt x="73341" y="2571698"/>
                  </a:cubicBezTo>
                  <a:lnTo>
                    <a:pt x="0" y="2803810"/>
                  </a:lnTo>
                  <a:lnTo>
                    <a:pt x="0" y="1147591"/>
                  </a:lnTo>
                  <a:lnTo>
                    <a:pt x="142706" y="968763"/>
                  </a:lnTo>
                  <a:cubicBezTo>
                    <a:pt x="388539" y="688063"/>
                    <a:pt x="668237" y="446316"/>
                    <a:pt x="971831" y="249890"/>
                  </a:cubicBezTo>
                  <a:cubicBezTo>
                    <a:pt x="1074829" y="183240"/>
                    <a:pt x="1180574" y="121805"/>
                    <a:pt x="1288677" y="6583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35AC662-4000-411A-9E33-6A4B6C0FC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91008" cy="6858000"/>
            </a:xfrm>
            <a:custGeom>
              <a:avLst/>
              <a:gdLst>
                <a:gd name="connsiteX0" fmla="*/ 0 w 6091008"/>
                <a:gd name="connsiteY0" fmla="*/ 5476844 h 6858000"/>
                <a:gd name="connsiteX1" fmla="*/ 15220 w 6091008"/>
                <a:gd name="connsiteY1" fmla="*/ 5501668 h 6858000"/>
                <a:gd name="connsiteX2" fmla="*/ 198940 w 6091008"/>
                <a:gd name="connsiteY2" fmla="*/ 5717964 h 6858000"/>
                <a:gd name="connsiteX3" fmla="*/ 251499 w 6091008"/>
                <a:gd name="connsiteY3" fmla="*/ 5763842 h 6858000"/>
                <a:gd name="connsiteX4" fmla="*/ 308460 w 6091008"/>
                <a:gd name="connsiteY4" fmla="*/ 5806337 h 6858000"/>
                <a:gd name="connsiteX5" fmla="*/ 368305 w 6091008"/>
                <a:gd name="connsiteY5" fmla="*/ 5847248 h 6858000"/>
                <a:gd name="connsiteX6" fmla="*/ 430451 w 6091008"/>
                <a:gd name="connsiteY6" fmla="*/ 5887305 h 6858000"/>
                <a:gd name="connsiteX7" fmla="*/ 975811 w 6091008"/>
                <a:gd name="connsiteY7" fmla="*/ 6205653 h 6858000"/>
                <a:gd name="connsiteX8" fmla="*/ 1510250 w 6091008"/>
                <a:gd name="connsiteY8" fmla="*/ 6575390 h 6858000"/>
                <a:gd name="connsiteX9" fmla="*/ 2002437 w 6091008"/>
                <a:gd name="connsiteY9" fmla="*/ 6825029 h 6858000"/>
                <a:gd name="connsiteX10" fmla="*/ 2137670 w 6091008"/>
                <a:gd name="connsiteY10" fmla="*/ 6856874 h 6858000"/>
                <a:gd name="connsiteX11" fmla="*/ 2145778 w 6091008"/>
                <a:gd name="connsiteY11" fmla="*/ 6858000 h 6858000"/>
                <a:gd name="connsiteX12" fmla="*/ 1098858 w 6091008"/>
                <a:gd name="connsiteY12" fmla="*/ 6858000 h 6858000"/>
                <a:gd name="connsiteX13" fmla="*/ 1004166 w 6091008"/>
                <a:gd name="connsiteY13" fmla="*/ 6786858 h 6858000"/>
                <a:gd name="connsiteX14" fmla="*/ 751974 w 6091008"/>
                <a:gd name="connsiteY14" fmla="*/ 6608169 h 6858000"/>
                <a:gd name="connsiteX15" fmla="*/ 623305 w 6091008"/>
                <a:gd name="connsiteY15" fmla="*/ 6522172 h 6858000"/>
                <a:gd name="connsiteX16" fmla="*/ 492346 w 6091008"/>
                <a:gd name="connsiteY16" fmla="*/ 6437477 h 6858000"/>
                <a:gd name="connsiteX17" fmla="*/ 358536 w 6091008"/>
                <a:gd name="connsiteY17" fmla="*/ 6352312 h 6858000"/>
                <a:gd name="connsiteX18" fmla="*/ 290710 w 6091008"/>
                <a:gd name="connsiteY18" fmla="*/ 6308820 h 6858000"/>
                <a:gd name="connsiteX19" fmla="*/ 221792 w 6091008"/>
                <a:gd name="connsiteY19" fmla="*/ 6263122 h 6858000"/>
                <a:gd name="connsiteX20" fmla="*/ 152460 w 6091008"/>
                <a:gd name="connsiteY20" fmla="*/ 6215106 h 6858000"/>
                <a:gd name="connsiteX21" fmla="*/ 83055 w 6091008"/>
                <a:gd name="connsiteY21" fmla="*/ 6163978 h 6858000"/>
                <a:gd name="connsiteX22" fmla="*/ 14161 w 6091008"/>
                <a:gd name="connsiteY22" fmla="*/ 6109014 h 6858000"/>
                <a:gd name="connsiteX23" fmla="*/ 0 w 6091008"/>
                <a:gd name="connsiteY23" fmla="*/ 6096195 h 6858000"/>
                <a:gd name="connsiteX24" fmla="*/ 3707444 w 6091008"/>
                <a:gd name="connsiteY24" fmla="*/ 0 h 6858000"/>
                <a:gd name="connsiteX25" fmla="*/ 4265528 w 6091008"/>
                <a:gd name="connsiteY25" fmla="*/ 0 h 6858000"/>
                <a:gd name="connsiteX26" fmla="*/ 4291472 w 6091008"/>
                <a:gd name="connsiteY26" fmla="*/ 15596 h 6858000"/>
                <a:gd name="connsiteX27" fmla="*/ 4431124 w 6091008"/>
                <a:gd name="connsiteY27" fmla="*/ 119052 h 6858000"/>
                <a:gd name="connsiteX28" fmla="*/ 4899570 w 6091008"/>
                <a:gd name="connsiteY28" fmla="*/ 643769 h 6858000"/>
                <a:gd name="connsiteX29" fmla="*/ 5247925 w 6091008"/>
                <a:gd name="connsiteY29" fmla="*/ 1232134 h 6858000"/>
                <a:gd name="connsiteX30" fmla="*/ 5401234 w 6091008"/>
                <a:gd name="connsiteY30" fmla="*/ 1518442 h 6858000"/>
                <a:gd name="connsiteX31" fmla="*/ 5480921 w 6091008"/>
                <a:gd name="connsiteY31" fmla="*/ 1662114 h 6858000"/>
                <a:gd name="connsiteX32" fmla="*/ 5561804 w 6091008"/>
                <a:gd name="connsiteY32" fmla="*/ 1812436 h 6858000"/>
                <a:gd name="connsiteX33" fmla="*/ 5855037 w 6091008"/>
                <a:gd name="connsiteY33" fmla="*/ 2457716 h 6858000"/>
                <a:gd name="connsiteX34" fmla="*/ 6052254 w 6091008"/>
                <a:gd name="connsiteY34" fmla="*/ 3193699 h 6858000"/>
                <a:gd name="connsiteX35" fmla="*/ 6073151 w 6091008"/>
                <a:gd name="connsiteY35" fmla="*/ 4004612 h 6858000"/>
                <a:gd name="connsiteX36" fmla="*/ 6067309 w 6091008"/>
                <a:gd name="connsiteY36" fmla="*/ 4055890 h 6858000"/>
                <a:gd name="connsiteX37" fmla="*/ 6059979 w 6091008"/>
                <a:gd name="connsiteY37" fmla="*/ 4106917 h 6858000"/>
                <a:gd name="connsiteX38" fmla="*/ 6052371 w 6091008"/>
                <a:gd name="connsiteY38" fmla="*/ 4158016 h 6858000"/>
                <a:gd name="connsiteX39" fmla="*/ 6043434 w 6091008"/>
                <a:gd name="connsiteY39" fmla="*/ 4208759 h 6858000"/>
                <a:gd name="connsiteX40" fmla="*/ 6023229 w 6091008"/>
                <a:gd name="connsiteY40" fmla="*/ 4309769 h 6858000"/>
                <a:gd name="connsiteX41" fmla="*/ 5999922 w 6091008"/>
                <a:gd name="connsiteY41" fmla="*/ 4409799 h 6858000"/>
                <a:gd name="connsiteX42" fmla="*/ 5987157 w 6091008"/>
                <a:gd name="connsiteY42" fmla="*/ 4459369 h 6858000"/>
                <a:gd name="connsiteX43" fmla="*/ 5973731 w 6091008"/>
                <a:gd name="connsiteY43" fmla="*/ 4508027 h 6858000"/>
                <a:gd name="connsiteX44" fmla="*/ 5944653 w 6091008"/>
                <a:gd name="connsiteY44" fmla="*/ 4602538 h 6858000"/>
                <a:gd name="connsiteX45" fmla="*/ 5915334 w 6091008"/>
                <a:gd name="connsiteY45" fmla="*/ 4696982 h 6858000"/>
                <a:gd name="connsiteX46" fmla="*/ 5881786 w 6091008"/>
                <a:gd name="connsiteY46" fmla="*/ 4790295 h 6858000"/>
                <a:gd name="connsiteX47" fmla="*/ 5539609 w 6091008"/>
                <a:gd name="connsiteY47" fmla="*/ 5504511 h 6858000"/>
                <a:gd name="connsiteX48" fmla="*/ 5432400 w 6091008"/>
                <a:gd name="connsiteY48" fmla="*/ 5669348 h 6858000"/>
                <a:gd name="connsiteX49" fmla="*/ 5404330 w 6091008"/>
                <a:gd name="connsiteY49" fmla="*/ 5709372 h 6858000"/>
                <a:gd name="connsiteX50" fmla="*/ 5375525 w 6091008"/>
                <a:gd name="connsiteY50" fmla="*/ 5748757 h 6858000"/>
                <a:gd name="connsiteX51" fmla="*/ 5317831 w 6091008"/>
                <a:gd name="connsiteY51" fmla="*/ 5827355 h 6858000"/>
                <a:gd name="connsiteX52" fmla="*/ 5288208 w 6091008"/>
                <a:gd name="connsiteY52" fmla="*/ 5865932 h 6858000"/>
                <a:gd name="connsiteX53" fmla="*/ 5273251 w 6091008"/>
                <a:gd name="connsiteY53" fmla="*/ 5885035 h 6858000"/>
                <a:gd name="connsiteX54" fmla="*/ 5256656 w 6091008"/>
                <a:gd name="connsiteY54" fmla="*/ 5902520 h 6858000"/>
                <a:gd name="connsiteX55" fmla="*/ 5189858 w 6091008"/>
                <a:gd name="connsiteY55" fmla="*/ 5971616 h 6858000"/>
                <a:gd name="connsiteX56" fmla="*/ 5156287 w 6091008"/>
                <a:gd name="connsiteY56" fmla="*/ 6005600 h 6858000"/>
                <a:gd name="connsiteX57" fmla="*/ 5121598 w 6091008"/>
                <a:gd name="connsiteY57" fmla="*/ 6037962 h 6858000"/>
                <a:gd name="connsiteX58" fmla="*/ 5051798 w 6091008"/>
                <a:gd name="connsiteY58" fmla="*/ 6101838 h 6858000"/>
                <a:gd name="connsiteX59" fmla="*/ 4463594 w 6091008"/>
                <a:gd name="connsiteY59" fmla="*/ 6532280 h 6858000"/>
                <a:gd name="connsiteX60" fmla="*/ 4388637 w 6091008"/>
                <a:gd name="connsiteY60" fmla="*/ 6579169 h 6858000"/>
                <a:gd name="connsiteX61" fmla="*/ 4312856 w 6091008"/>
                <a:gd name="connsiteY61" fmla="*/ 6623337 h 6858000"/>
                <a:gd name="connsiteX62" fmla="*/ 4237558 w 6091008"/>
                <a:gd name="connsiteY62" fmla="*/ 6667632 h 6858000"/>
                <a:gd name="connsiteX63" fmla="*/ 4161774 w 6091008"/>
                <a:gd name="connsiteY63" fmla="*/ 6709883 h 6858000"/>
                <a:gd name="connsiteX64" fmla="*/ 4010448 w 6091008"/>
                <a:gd name="connsiteY64" fmla="*/ 6792981 h 6858000"/>
                <a:gd name="connsiteX65" fmla="*/ 3935163 w 6091008"/>
                <a:gd name="connsiteY65" fmla="*/ 6834338 h 6858000"/>
                <a:gd name="connsiteX66" fmla="*/ 3892887 w 6091008"/>
                <a:gd name="connsiteY66" fmla="*/ 6858000 h 6858000"/>
                <a:gd name="connsiteX67" fmla="*/ 2743942 w 6091008"/>
                <a:gd name="connsiteY67" fmla="*/ 6858000 h 6858000"/>
                <a:gd name="connsiteX68" fmla="*/ 2852577 w 6091008"/>
                <a:gd name="connsiteY68" fmla="*/ 6838910 h 6858000"/>
                <a:gd name="connsiteX69" fmla="*/ 3143255 w 6091008"/>
                <a:gd name="connsiteY69" fmla="*/ 6759775 h 6858000"/>
                <a:gd name="connsiteX70" fmla="*/ 3430899 w 6091008"/>
                <a:gd name="connsiteY70" fmla="*/ 6650056 h 6858000"/>
                <a:gd name="connsiteX71" fmla="*/ 3713289 w 6091008"/>
                <a:gd name="connsiteY71" fmla="*/ 6514054 h 6858000"/>
                <a:gd name="connsiteX72" fmla="*/ 3981228 w 6091008"/>
                <a:gd name="connsiteY72" fmla="*/ 6334878 h 6858000"/>
                <a:gd name="connsiteX73" fmla="*/ 4107885 w 6091008"/>
                <a:gd name="connsiteY73" fmla="*/ 6233689 h 6858000"/>
                <a:gd name="connsiteX74" fmla="*/ 4169795 w 6091008"/>
                <a:gd name="connsiteY74" fmla="*/ 6181389 h 6858000"/>
                <a:gd name="connsiteX75" fmla="*/ 4229189 w 6091008"/>
                <a:gd name="connsiteY75" fmla="*/ 6125914 h 6858000"/>
                <a:gd name="connsiteX76" fmla="*/ 4652064 w 6091008"/>
                <a:gd name="connsiteY76" fmla="*/ 5641457 h 6858000"/>
                <a:gd name="connsiteX77" fmla="*/ 4697555 w 6091008"/>
                <a:gd name="connsiteY77" fmla="*/ 5576516 h 6858000"/>
                <a:gd name="connsiteX78" fmla="*/ 4720492 w 6091008"/>
                <a:gd name="connsiteY78" fmla="*/ 5544537 h 6858000"/>
                <a:gd name="connsiteX79" fmla="*/ 4741922 w 6091008"/>
                <a:gd name="connsiteY79" fmla="*/ 5511420 h 6858000"/>
                <a:gd name="connsiteX80" fmla="*/ 4784179 w 6091008"/>
                <a:gd name="connsiteY80" fmla="*/ 5445022 h 6858000"/>
                <a:gd name="connsiteX81" fmla="*/ 4794796 w 6091008"/>
                <a:gd name="connsiteY81" fmla="*/ 5428584 h 6858000"/>
                <a:gd name="connsiteX82" fmla="*/ 4807173 w 6091008"/>
                <a:gd name="connsiteY82" fmla="*/ 5413795 h 6858000"/>
                <a:gd name="connsiteX83" fmla="*/ 4830010 w 6091008"/>
                <a:gd name="connsiteY83" fmla="*/ 5382674 h 6858000"/>
                <a:gd name="connsiteX84" fmla="*/ 4874298 w 6091008"/>
                <a:gd name="connsiteY84" fmla="*/ 5319323 h 6858000"/>
                <a:gd name="connsiteX85" fmla="*/ 4896484 w 6091008"/>
                <a:gd name="connsiteY85" fmla="*/ 5287734 h 6858000"/>
                <a:gd name="connsiteX86" fmla="*/ 4918019 w 6091008"/>
                <a:gd name="connsiteY86" fmla="*/ 5255673 h 6858000"/>
                <a:gd name="connsiteX87" fmla="*/ 4999238 w 6091008"/>
                <a:gd name="connsiteY87" fmla="*/ 5124058 h 6858000"/>
                <a:gd name="connsiteX88" fmla="*/ 5251271 w 6091008"/>
                <a:gd name="connsiteY88" fmla="*/ 4554965 h 6858000"/>
                <a:gd name="connsiteX89" fmla="*/ 5276136 w 6091008"/>
                <a:gd name="connsiteY89" fmla="*/ 4480521 h 6858000"/>
                <a:gd name="connsiteX90" fmla="*/ 5297442 w 6091008"/>
                <a:gd name="connsiteY90" fmla="*/ 4404389 h 6858000"/>
                <a:gd name="connsiteX91" fmla="*/ 5318953 w 6091008"/>
                <a:gd name="connsiteY91" fmla="*/ 4328458 h 6858000"/>
                <a:gd name="connsiteX92" fmla="*/ 5328684 w 6091008"/>
                <a:gd name="connsiteY92" fmla="*/ 4291175 h 6858000"/>
                <a:gd name="connsiteX93" fmla="*/ 5337470 w 6091008"/>
                <a:gd name="connsiteY93" fmla="*/ 4254522 h 6858000"/>
                <a:gd name="connsiteX94" fmla="*/ 5353277 w 6091008"/>
                <a:gd name="connsiteY94" fmla="*/ 4181038 h 6858000"/>
                <a:gd name="connsiteX95" fmla="*/ 5366762 w 6091008"/>
                <a:gd name="connsiteY95" fmla="*/ 4107520 h 6858000"/>
                <a:gd name="connsiteX96" fmla="*/ 5373105 w 6091008"/>
                <a:gd name="connsiteY96" fmla="*/ 4070802 h 6858000"/>
                <a:gd name="connsiteX97" fmla="*/ 5378288 w 6091008"/>
                <a:gd name="connsiteY97" fmla="*/ 4034066 h 6858000"/>
                <a:gd name="connsiteX98" fmla="*/ 5383471 w 6091008"/>
                <a:gd name="connsiteY98" fmla="*/ 3997331 h 6858000"/>
                <a:gd name="connsiteX99" fmla="*/ 5387373 w 6091008"/>
                <a:gd name="connsiteY99" fmla="*/ 3960547 h 6858000"/>
                <a:gd name="connsiteX100" fmla="*/ 5375699 w 6091008"/>
                <a:gd name="connsiteY100" fmla="*/ 3369810 h 6858000"/>
                <a:gd name="connsiteX101" fmla="*/ 5225695 w 6091008"/>
                <a:gd name="connsiteY101" fmla="*/ 2777923 h 6858000"/>
                <a:gd name="connsiteX102" fmla="*/ 4989893 w 6091008"/>
                <a:gd name="connsiteY102" fmla="*/ 2181595 h 6858000"/>
                <a:gd name="connsiteX103" fmla="*/ 4856777 w 6091008"/>
                <a:gd name="connsiteY103" fmla="*/ 1872581 h 6858000"/>
                <a:gd name="connsiteX104" fmla="*/ 4729367 w 6091008"/>
                <a:gd name="connsiteY104" fmla="*/ 1547581 h 6858000"/>
                <a:gd name="connsiteX105" fmla="*/ 4510575 w 6091008"/>
                <a:gd name="connsiteY105" fmla="*/ 917244 h 6858000"/>
                <a:gd name="connsiteX106" fmla="*/ 4387446 w 6091008"/>
                <a:gd name="connsiteY106" fmla="*/ 626512 h 6858000"/>
                <a:gd name="connsiteX107" fmla="*/ 4227716 w 6091008"/>
                <a:gd name="connsiteY107" fmla="*/ 368510 h 6858000"/>
                <a:gd name="connsiteX108" fmla="*/ 4017774 w 6091008"/>
                <a:gd name="connsiteY108" fmla="*/ 161674 h 6858000"/>
                <a:gd name="connsiteX109" fmla="*/ 3761542 w 6091008"/>
                <a:gd name="connsiteY109" fmla="*/ 19860 h 6858000"/>
                <a:gd name="connsiteX110" fmla="*/ 3727185 w 6091008"/>
                <a:gd name="connsiteY110" fmla="*/ 6533 h 6858000"/>
                <a:gd name="connsiteX111" fmla="*/ 1325680 w 6091008"/>
                <a:gd name="connsiteY111" fmla="*/ 0 h 6858000"/>
                <a:gd name="connsiteX112" fmla="*/ 2347354 w 6091008"/>
                <a:gd name="connsiteY112" fmla="*/ 0 h 6858000"/>
                <a:gd name="connsiteX113" fmla="*/ 2262734 w 6091008"/>
                <a:gd name="connsiteY113" fmla="*/ 20581 h 6858000"/>
                <a:gd name="connsiteX114" fmla="*/ 1969830 w 6091008"/>
                <a:gd name="connsiteY114" fmla="*/ 118108 h 6858000"/>
                <a:gd name="connsiteX115" fmla="*/ 1897367 w 6091008"/>
                <a:gd name="connsiteY115" fmla="*/ 145059 h 6858000"/>
                <a:gd name="connsiteX116" fmla="*/ 1825860 w 6091008"/>
                <a:gd name="connsiteY116" fmla="*/ 175210 h 6858000"/>
                <a:gd name="connsiteX117" fmla="*/ 1754258 w 6091008"/>
                <a:gd name="connsiteY117" fmla="*/ 204746 h 6858000"/>
                <a:gd name="connsiteX118" fmla="*/ 1683442 w 6091008"/>
                <a:gd name="connsiteY118" fmla="*/ 237143 h 6858000"/>
                <a:gd name="connsiteX119" fmla="*/ 1612330 w 6091008"/>
                <a:gd name="connsiteY119" fmla="*/ 268724 h 6858000"/>
                <a:gd name="connsiteX120" fmla="*/ 1542244 w 6091008"/>
                <a:gd name="connsiteY120" fmla="*/ 303229 h 6858000"/>
                <a:gd name="connsiteX121" fmla="*/ 1471990 w 6091008"/>
                <a:gd name="connsiteY121" fmla="*/ 337395 h 6858000"/>
                <a:gd name="connsiteX122" fmla="*/ 1402813 w 6091008"/>
                <a:gd name="connsiteY122" fmla="*/ 374794 h 6858000"/>
                <a:gd name="connsiteX123" fmla="*/ 1333886 w 6091008"/>
                <a:gd name="connsiteY123" fmla="*/ 412702 h 6858000"/>
                <a:gd name="connsiteX124" fmla="*/ 1266278 w 6091008"/>
                <a:gd name="connsiteY124" fmla="*/ 453907 h 6858000"/>
                <a:gd name="connsiteX125" fmla="*/ 1199136 w 6091008"/>
                <a:gd name="connsiteY125" fmla="*/ 496266 h 6858000"/>
                <a:gd name="connsiteX126" fmla="*/ 1182302 w 6091008"/>
                <a:gd name="connsiteY126" fmla="*/ 506917 h 6858000"/>
                <a:gd name="connsiteX127" fmla="*/ 1166009 w 6091008"/>
                <a:gd name="connsiteY127" fmla="*/ 518449 h 6858000"/>
                <a:gd name="connsiteX128" fmla="*/ 1133302 w 6091008"/>
                <a:gd name="connsiteY128" fmla="*/ 541479 h 6858000"/>
                <a:gd name="connsiteX129" fmla="*/ 1067923 w 6091008"/>
                <a:gd name="connsiteY129" fmla="*/ 587403 h 6858000"/>
                <a:gd name="connsiteX130" fmla="*/ 1051509 w 6091008"/>
                <a:gd name="connsiteY130" fmla="*/ 598902 h 6858000"/>
                <a:gd name="connsiteX131" fmla="*/ 1035673 w 6091008"/>
                <a:gd name="connsiteY131" fmla="*/ 611145 h 6858000"/>
                <a:gd name="connsiteX132" fmla="*/ 1003878 w 6091008"/>
                <a:gd name="connsiteY132" fmla="*/ 635598 h 6858000"/>
                <a:gd name="connsiteX133" fmla="*/ 877673 w 6091008"/>
                <a:gd name="connsiteY133" fmla="*/ 735582 h 6858000"/>
                <a:gd name="connsiteX134" fmla="*/ 417533 w 6091008"/>
                <a:gd name="connsiteY134" fmla="*/ 1198720 h 6858000"/>
                <a:gd name="connsiteX135" fmla="*/ 54935 w 6091008"/>
                <a:gd name="connsiteY135" fmla="*/ 1756293 h 6858000"/>
                <a:gd name="connsiteX136" fmla="*/ 17844 w 6091008"/>
                <a:gd name="connsiteY136" fmla="*/ 1831433 h 6858000"/>
                <a:gd name="connsiteX137" fmla="*/ 0 w 6091008"/>
                <a:gd name="connsiteY137" fmla="*/ 1869131 h 6858000"/>
                <a:gd name="connsiteX138" fmla="*/ 0 w 6091008"/>
                <a:gd name="connsiteY138" fmla="*/ 1198550 h 6858000"/>
                <a:gd name="connsiteX139" fmla="*/ 185957 w 6091008"/>
                <a:gd name="connsiteY139" fmla="*/ 961506 h 6858000"/>
                <a:gd name="connsiteX140" fmla="*/ 689746 w 6091008"/>
                <a:gd name="connsiteY140" fmla="*/ 447064 h 6858000"/>
                <a:gd name="connsiteX141" fmla="*/ 827126 w 6091008"/>
                <a:gd name="connsiteY141" fmla="*/ 333881 h 6858000"/>
                <a:gd name="connsiteX142" fmla="*/ 968997 w 6091008"/>
                <a:gd name="connsiteY142" fmla="*/ 228085 h 6858000"/>
                <a:gd name="connsiteX143" fmla="*/ 1004883 w 6091008"/>
                <a:gd name="connsiteY143" fmla="*/ 202373 h 6858000"/>
                <a:gd name="connsiteX144" fmla="*/ 1022826 w 6091008"/>
                <a:gd name="connsiteY144" fmla="*/ 189517 h 6858000"/>
                <a:gd name="connsiteX145" fmla="*/ 1041187 w 6091008"/>
                <a:gd name="connsiteY145" fmla="*/ 177509 h 6858000"/>
                <a:gd name="connsiteX146" fmla="*/ 1114760 w 6091008"/>
                <a:gd name="connsiteY146" fmla="*/ 129512 h 6858000"/>
                <a:gd name="connsiteX147" fmla="*/ 1188498 w 6091008"/>
                <a:gd name="connsiteY147" fmla="*/ 81854 h 6858000"/>
                <a:gd name="connsiteX148" fmla="*/ 1263461 w 6091008"/>
                <a:gd name="connsiteY148" fmla="*/ 36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1008" h="6858000">
                  <a:moveTo>
                    <a:pt x="0" y="5476844"/>
                  </a:moveTo>
                  <a:lnTo>
                    <a:pt x="15220" y="5501668"/>
                  </a:lnTo>
                  <a:cubicBezTo>
                    <a:pt x="69097" y="5585141"/>
                    <a:pt x="130925" y="5654403"/>
                    <a:pt x="198940" y="5717964"/>
                  </a:cubicBezTo>
                  <a:lnTo>
                    <a:pt x="251499" y="5763842"/>
                  </a:lnTo>
                  <a:lnTo>
                    <a:pt x="308460" y="5806337"/>
                  </a:lnTo>
                  <a:cubicBezTo>
                    <a:pt x="326685" y="5820934"/>
                    <a:pt x="348384" y="5833667"/>
                    <a:pt x="368305" y="5847248"/>
                  </a:cubicBezTo>
                  <a:cubicBezTo>
                    <a:pt x="388782" y="5860683"/>
                    <a:pt x="408424" y="5874336"/>
                    <a:pt x="430451" y="5887305"/>
                  </a:cubicBezTo>
                  <a:cubicBezTo>
                    <a:pt x="601703" y="5991186"/>
                    <a:pt x="792871" y="6091279"/>
                    <a:pt x="975811" y="6205653"/>
                  </a:cubicBezTo>
                  <a:cubicBezTo>
                    <a:pt x="1159565" y="6318920"/>
                    <a:pt x="1337666" y="6443625"/>
                    <a:pt x="1510250" y="6575390"/>
                  </a:cubicBezTo>
                  <a:cubicBezTo>
                    <a:pt x="1658997" y="6690317"/>
                    <a:pt x="1824862" y="6774210"/>
                    <a:pt x="2002437" y="6825029"/>
                  </a:cubicBezTo>
                  <a:cubicBezTo>
                    <a:pt x="2046812" y="6837803"/>
                    <a:pt x="2091936" y="6848385"/>
                    <a:pt x="2137670" y="6856874"/>
                  </a:cubicBezTo>
                  <a:lnTo>
                    <a:pt x="2145778" y="6858000"/>
                  </a:lnTo>
                  <a:lnTo>
                    <a:pt x="1098858" y="6858000"/>
                  </a:lnTo>
                  <a:lnTo>
                    <a:pt x="1004166" y="6786858"/>
                  </a:lnTo>
                  <a:cubicBezTo>
                    <a:pt x="920997" y="6725805"/>
                    <a:pt x="837118" y="6666016"/>
                    <a:pt x="751974" y="6608169"/>
                  </a:cubicBezTo>
                  <a:lnTo>
                    <a:pt x="623305" y="6522172"/>
                  </a:lnTo>
                  <a:lnTo>
                    <a:pt x="492346" y="6437477"/>
                  </a:lnTo>
                  <a:lnTo>
                    <a:pt x="358536" y="6352312"/>
                  </a:lnTo>
                  <a:lnTo>
                    <a:pt x="290710" y="6308820"/>
                  </a:lnTo>
                  <a:lnTo>
                    <a:pt x="221792" y="6263122"/>
                  </a:lnTo>
                  <a:cubicBezTo>
                    <a:pt x="198889" y="6248595"/>
                    <a:pt x="175526" y="6231442"/>
                    <a:pt x="152460" y="6215106"/>
                  </a:cubicBezTo>
                  <a:cubicBezTo>
                    <a:pt x="129301" y="6198154"/>
                    <a:pt x="105988" y="6183223"/>
                    <a:pt x="83055" y="6163978"/>
                  </a:cubicBezTo>
                  <a:lnTo>
                    <a:pt x="14161" y="6109014"/>
                  </a:lnTo>
                  <a:lnTo>
                    <a:pt x="0" y="6096195"/>
                  </a:lnTo>
                  <a:close/>
                  <a:moveTo>
                    <a:pt x="3707444" y="0"/>
                  </a:moveTo>
                  <a:lnTo>
                    <a:pt x="4265528" y="0"/>
                  </a:lnTo>
                  <a:lnTo>
                    <a:pt x="4291472" y="15596"/>
                  </a:lnTo>
                  <a:cubicBezTo>
                    <a:pt x="4339292" y="47637"/>
                    <a:pt x="4385917" y="82210"/>
                    <a:pt x="4431124" y="119052"/>
                  </a:cubicBezTo>
                  <a:cubicBezTo>
                    <a:pt x="4612085" y="266897"/>
                    <a:pt x="4766658" y="451392"/>
                    <a:pt x="4899570" y="643769"/>
                  </a:cubicBezTo>
                  <a:cubicBezTo>
                    <a:pt x="5032421" y="836866"/>
                    <a:pt x="5144168" y="1037706"/>
                    <a:pt x="5247925" y="1232134"/>
                  </a:cubicBezTo>
                  <a:cubicBezTo>
                    <a:pt x="5299886" y="1329516"/>
                    <a:pt x="5349860" y="1425631"/>
                    <a:pt x="5401234" y="1518442"/>
                  </a:cubicBezTo>
                  <a:lnTo>
                    <a:pt x="5480921" y="1662114"/>
                  </a:lnTo>
                  <a:cubicBezTo>
                    <a:pt x="5508162" y="1711659"/>
                    <a:pt x="5535098" y="1761858"/>
                    <a:pt x="5561804" y="1812436"/>
                  </a:cubicBezTo>
                  <a:cubicBezTo>
                    <a:pt x="5668394" y="2015131"/>
                    <a:pt x="5769309" y="2228374"/>
                    <a:pt x="5855037" y="2457716"/>
                  </a:cubicBezTo>
                  <a:cubicBezTo>
                    <a:pt x="5940757" y="2686612"/>
                    <a:pt x="6011031" y="2932566"/>
                    <a:pt x="6052254" y="3193699"/>
                  </a:cubicBezTo>
                  <a:cubicBezTo>
                    <a:pt x="6093625" y="3454283"/>
                    <a:pt x="6103924" y="3730828"/>
                    <a:pt x="6073151" y="4004612"/>
                  </a:cubicBezTo>
                  <a:lnTo>
                    <a:pt x="6067309" y="4055890"/>
                  </a:lnTo>
                  <a:cubicBezTo>
                    <a:pt x="6065066" y="4072953"/>
                    <a:pt x="6062462" y="4089919"/>
                    <a:pt x="6059979" y="4106917"/>
                  </a:cubicBezTo>
                  <a:lnTo>
                    <a:pt x="6052371" y="4158016"/>
                  </a:lnTo>
                  <a:cubicBezTo>
                    <a:pt x="6049766" y="4174982"/>
                    <a:pt x="6046401" y="4191890"/>
                    <a:pt x="6043434" y="4208759"/>
                  </a:cubicBezTo>
                  <a:cubicBezTo>
                    <a:pt x="6037102" y="4242536"/>
                    <a:pt x="6031011" y="4276380"/>
                    <a:pt x="6023229" y="4309769"/>
                  </a:cubicBezTo>
                  <a:cubicBezTo>
                    <a:pt x="6015690" y="4343223"/>
                    <a:pt x="6008874" y="4376870"/>
                    <a:pt x="5999922" y="4409799"/>
                  </a:cubicBezTo>
                  <a:lnTo>
                    <a:pt x="5987157" y="4459369"/>
                  </a:lnTo>
                  <a:cubicBezTo>
                    <a:pt x="5982945" y="4476053"/>
                    <a:pt x="5978687" y="4492427"/>
                    <a:pt x="5973731" y="4508027"/>
                  </a:cubicBezTo>
                  <a:lnTo>
                    <a:pt x="5944653" y="4602538"/>
                  </a:lnTo>
                  <a:lnTo>
                    <a:pt x="5915334" y="4696982"/>
                  </a:lnTo>
                  <a:cubicBezTo>
                    <a:pt x="5905346" y="4728457"/>
                    <a:pt x="5892944" y="4759283"/>
                    <a:pt x="5881786" y="4790295"/>
                  </a:cubicBezTo>
                  <a:cubicBezTo>
                    <a:pt x="5791737" y="5038923"/>
                    <a:pt x="5677271" y="5280123"/>
                    <a:pt x="5539609" y="5504511"/>
                  </a:cubicBezTo>
                  <a:lnTo>
                    <a:pt x="5432400" y="5669348"/>
                  </a:lnTo>
                  <a:cubicBezTo>
                    <a:pt x="5423763" y="5683225"/>
                    <a:pt x="5413823" y="5696165"/>
                    <a:pt x="5404330" y="5709372"/>
                  </a:cubicBezTo>
                  <a:lnTo>
                    <a:pt x="5375525" y="5748757"/>
                  </a:lnTo>
                  <a:lnTo>
                    <a:pt x="5317831" y="5827355"/>
                  </a:lnTo>
                  <a:cubicBezTo>
                    <a:pt x="5308217" y="5840529"/>
                    <a:pt x="5298639" y="5853567"/>
                    <a:pt x="5288208" y="5865932"/>
                  </a:cubicBezTo>
                  <a:cubicBezTo>
                    <a:pt x="5283153" y="5872232"/>
                    <a:pt x="5278509" y="5878936"/>
                    <a:pt x="5273251" y="5885035"/>
                  </a:cubicBezTo>
                  <a:cubicBezTo>
                    <a:pt x="5267908" y="5890963"/>
                    <a:pt x="5262120" y="5896624"/>
                    <a:pt x="5256656" y="5902520"/>
                  </a:cubicBezTo>
                  <a:lnTo>
                    <a:pt x="5189858" y="5971616"/>
                  </a:lnTo>
                  <a:cubicBezTo>
                    <a:pt x="5178681" y="5982899"/>
                    <a:pt x="5167959" y="5994892"/>
                    <a:pt x="5156287" y="6005600"/>
                  </a:cubicBezTo>
                  <a:lnTo>
                    <a:pt x="5121598" y="6037962"/>
                  </a:lnTo>
                  <a:lnTo>
                    <a:pt x="5051798" y="6101838"/>
                  </a:lnTo>
                  <a:cubicBezTo>
                    <a:pt x="4864110" y="6268956"/>
                    <a:pt x="4663874" y="6407541"/>
                    <a:pt x="4463594" y="6532280"/>
                  </a:cubicBezTo>
                  <a:cubicBezTo>
                    <a:pt x="4438472" y="6547774"/>
                    <a:pt x="4413434" y="6563439"/>
                    <a:pt x="4388637" y="6579169"/>
                  </a:cubicBezTo>
                  <a:lnTo>
                    <a:pt x="4312856" y="6623337"/>
                  </a:lnTo>
                  <a:lnTo>
                    <a:pt x="4237558" y="6667632"/>
                  </a:lnTo>
                  <a:cubicBezTo>
                    <a:pt x="4212548" y="6682715"/>
                    <a:pt x="4186842" y="6695553"/>
                    <a:pt x="4161774" y="6709883"/>
                  </a:cubicBezTo>
                  <a:cubicBezTo>
                    <a:pt x="4111167" y="6737392"/>
                    <a:pt x="4061123" y="6766670"/>
                    <a:pt x="4010448" y="6792981"/>
                  </a:cubicBezTo>
                  <a:cubicBezTo>
                    <a:pt x="3985322" y="6806562"/>
                    <a:pt x="3960037" y="6820248"/>
                    <a:pt x="3935163" y="6834338"/>
                  </a:cubicBezTo>
                  <a:lnTo>
                    <a:pt x="3892887" y="6858000"/>
                  </a:lnTo>
                  <a:lnTo>
                    <a:pt x="2743942" y="6858000"/>
                  </a:lnTo>
                  <a:lnTo>
                    <a:pt x="2852577" y="6838910"/>
                  </a:lnTo>
                  <a:cubicBezTo>
                    <a:pt x="2949686" y="6818527"/>
                    <a:pt x="3046805" y="6791706"/>
                    <a:pt x="3143255" y="6759775"/>
                  </a:cubicBezTo>
                  <a:cubicBezTo>
                    <a:pt x="3239807" y="6727945"/>
                    <a:pt x="3335416" y="6689975"/>
                    <a:pt x="3430899" y="6650056"/>
                  </a:cubicBezTo>
                  <a:cubicBezTo>
                    <a:pt x="3526299" y="6609969"/>
                    <a:pt x="3621242" y="6565786"/>
                    <a:pt x="3713289" y="6514054"/>
                  </a:cubicBezTo>
                  <a:cubicBezTo>
                    <a:pt x="3805137" y="6460650"/>
                    <a:pt x="3895762" y="6401178"/>
                    <a:pt x="3981228" y="6334878"/>
                  </a:cubicBezTo>
                  <a:cubicBezTo>
                    <a:pt x="4024934" y="6303166"/>
                    <a:pt x="4066572" y="6268544"/>
                    <a:pt x="4107885" y="6233689"/>
                  </a:cubicBezTo>
                  <a:cubicBezTo>
                    <a:pt x="4128602" y="6216277"/>
                    <a:pt x="4149365" y="6199173"/>
                    <a:pt x="4169795" y="6181389"/>
                  </a:cubicBezTo>
                  <a:cubicBezTo>
                    <a:pt x="4189729" y="6163032"/>
                    <a:pt x="4209542" y="6144643"/>
                    <a:pt x="4229189" y="6125914"/>
                  </a:cubicBezTo>
                  <a:cubicBezTo>
                    <a:pt x="4387326" y="5978255"/>
                    <a:pt x="4528049" y="5812977"/>
                    <a:pt x="4652064" y="5641457"/>
                  </a:cubicBezTo>
                  <a:lnTo>
                    <a:pt x="4697555" y="5576516"/>
                  </a:lnTo>
                  <a:lnTo>
                    <a:pt x="4720492" y="5544537"/>
                  </a:lnTo>
                  <a:cubicBezTo>
                    <a:pt x="4728246" y="5533956"/>
                    <a:pt x="4734819" y="5522469"/>
                    <a:pt x="4741922" y="5511420"/>
                  </a:cubicBezTo>
                  <a:lnTo>
                    <a:pt x="4784179" y="5445022"/>
                  </a:lnTo>
                  <a:cubicBezTo>
                    <a:pt x="4787730" y="5439497"/>
                    <a:pt x="4791161" y="5433940"/>
                    <a:pt x="4794796" y="5428584"/>
                  </a:cubicBezTo>
                  <a:cubicBezTo>
                    <a:pt x="4798637" y="5423432"/>
                    <a:pt x="4803091" y="5418884"/>
                    <a:pt x="4807173" y="5413795"/>
                  </a:cubicBezTo>
                  <a:cubicBezTo>
                    <a:pt x="4815384" y="5403926"/>
                    <a:pt x="4822656" y="5393214"/>
                    <a:pt x="4830010" y="5382674"/>
                  </a:cubicBezTo>
                  <a:lnTo>
                    <a:pt x="4874298" y="5319323"/>
                  </a:lnTo>
                  <a:lnTo>
                    <a:pt x="4896484" y="5287734"/>
                  </a:lnTo>
                  <a:cubicBezTo>
                    <a:pt x="4903839" y="5277191"/>
                    <a:pt x="4911520" y="5266885"/>
                    <a:pt x="4918019" y="5255673"/>
                  </a:cubicBezTo>
                  <a:lnTo>
                    <a:pt x="4999238" y="5124058"/>
                  </a:lnTo>
                  <a:cubicBezTo>
                    <a:pt x="5102559" y="4945225"/>
                    <a:pt x="5185787" y="4753943"/>
                    <a:pt x="5251271" y="4554965"/>
                  </a:cubicBezTo>
                  <a:cubicBezTo>
                    <a:pt x="5259371" y="4530051"/>
                    <a:pt x="5268846" y="4505799"/>
                    <a:pt x="5276136" y="4480521"/>
                  </a:cubicBezTo>
                  <a:lnTo>
                    <a:pt x="5297442" y="4404389"/>
                  </a:lnTo>
                  <a:lnTo>
                    <a:pt x="5318953" y="4328458"/>
                  </a:lnTo>
                  <a:cubicBezTo>
                    <a:pt x="5322895" y="4315679"/>
                    <a:pt x="5325929" y="4303390"/>
                    <a:pt x="5328684" y="4291175"/>
                  </a:cubicBezTo>
                  <a:lnTo>
                    <a:pt x="5337470" y="4254522"/>
                  </a:lnTo>
                  <a:cubicBezTo>
                    <a:pt x="5343899" y="4230045"/>
                    <a:pt x="5348129" y="4205565"/>
                    <a:pt x="5353277" y="4181038"/>
                  </a:cubicBezTo>
                  <a:cubicBezTo>
                    <a:pt x="5358786" y="4156608"/>
                    <a:pt x="5362533" y="4132000"/>
                    <a:pt x="5366762" y="4107520"/>
                  </a:cubicBezTo>
                  <a:cubicBezTo>
                    <a:pt x="5368877" y="4095280"/>
                    <a:pt x="5371390" y="4083000"/>
                    <a:pt x="5373105" y="4070802"/>
                  </a:cubicBezTo>
                  <a:lnTo>
                    <a:pt x="5378288" y="4034066"/>
                  </a:lnTo>
                  <a:lnTo>
                    <a:pt x="5383471" y="3997331"/>
                  </a:lnTo>
                  <a:lnTo>
                    <a:pt x="5387373" y="3960547"/>
                  </a:lnTo>
                  <a:cubicBezTo>
                    <a:pt x="5408513" y="3764258"/>
                    <a:pt x="5404752" y="3567184"/>
                    <a:pt x="5375699" y="3369810"/>
                  </a:cubicBezTo>
                  <a:cubicBezTo>
                    <a:pt x="5347044" y="3172396"/>
                    <a:pt x="5293473" y="2975222"/>
                    <a:pt x="5225695" y="2777923"/>
                  </a:cubicBezTo>
                  <a:cubicBezTo>
                    <a:pt x="5157675" y="2580560"/>
                    <a:pt x="5075729" y="2382997"/>
                    <a:pt x="4989893" y="2181595"/>
                  </a:cubicBezTo>
                  <a:lnTo>
                    <a:pt x="4856777" y="1872581"/>
                  </a:lnTo>
                  <a:cubicBezTo>
                    <a:pt x="4811108" y="1763784"/>
                    <a:pt x="4768691" y="1655416"/>
                    <a:pt x="4729367" y="1547581"/>
                  </a:cubicBezTo>
                  <a:cubicBezTo>
                    <a:pt x="4650320" y="1331954"/>
                    <a:pt x="4585048" y="1118545"/>
                    <a:pt x="4510575" y="917244"/>
                  </a:cubicBezTo>
                  <a:cubicBezTo>
                    <a:pt x="4473339" y="816594"/>
                    <a:pt x="4433491" y="718925"/>
                    <a:pt x="4387446" y="626512"/>
                  </a:cubicBezTo>
                  <a:cubicBezTo>
                    <a:pt x="4341559" y="533993"/>
                    <a:pt x="4289352" y="446701"/>
                    <a:pt x="4227716" y="368510"/>
                  </a:cubicBezTo>
                  <a:cubicBezTo>
                    <a:pt x="4166554" y="290006"/>
                    <a:pt x="4096194" y="220222"/>
                    <a:pt x="4017774" y="161674"/>
                  </a:cubicBezTo>
                  <a:cubicBezTo>
                    <a:pt x="3939391" y="102989"/>
                    <a:pt x="3853034" y="55709"/>
                    <a:pt x="3761542" y="19860"/>
                  </a:cubicBezTo>
                  <a:lnTo>
                    <a:pt x="3727185" y="6533"/>
                  </a:lnTo>
                  <a:close/>
                  <a:moveTo>
                    <a:pt x="1325680" y="0"/>
                  </a:moveTo>
                  <a:lnTo>
                    <a:pt x="2347354" y="0"/>
                  </a:lnTo>
                  <a:lnTo>
                    <a:pt x="2262734" y="20581"/>
                  </a:lnTo>
                  <a:cubicBezTo>
                    <a:pt x="2164073" y="49233"/>
                    <a:pt x="2066423" y="82020"/>
                    <a:pt x="1969830" y="118108"/>
                  </a:cubicBezTo>
                  <a:cubicBezTo>
                    <a:pt x="1945675" y="127092"/>
                    <a:pt x="1921391" y="135598"/>
                    <a:pt x="1897367" y="145059"/>
                  </a:cubicBezTo>
                  <a:cubicBezTo>
                    <a:pt x="1873522" y="155302"/>
                    <a:pt x="1849679" y="165546"/>
                    <a:pt x="1825860" y="175210"/>
                  </a:cubicBezTo>
                  <a:lnTo>
                    <a:pt x="1754258" y="204746"/>
                  </a:lnTo>
                  <a:lnTo>
                    <a:pt x="1683442" y="237143"/>
                  </a:lnTo>
                  <a:cubicBezTo>
                    <a:pt x="1659851" y="247896"/>
                    <a:pt x="1636127" y="258172"/>
                    <a:pt x="1612330" y="268724"/>
                  </a:cubicBezTo>
                  <a:lnTo>
                    <a:pt x="1542244" y="303229"/>
                  </a:lnTo>
                  <a:lnTo>
                    <a:pt x="1471990" y="337395"/>
                  </a:lnTo>
                  <a:cubicBezTo>
                    <a:pt x="1448660" y="349103"/>
                    <a:pt x="1425927" y="362441"/>
                    <a:pt x="1402813" y="374794"/>
                  </a:cubicBezTo>
                  <a:lnTo>
                    <a:pt x="1333886" y="412702"/>
                  </a:lnTo>
                  <a:cubicBezTo>
                    <a:pt x="1310940" y="425394"/>
                    <a:pt x="1288842" y="440228"/>
                    <a:pt x="1266278" y="453907"/>
                  </a:cubicBezTo>
                  <a:lnTo>
                    <a:pt x="1199136" y="496266"/>
                  </a:lnTo>
                  <a:lnTo>
                    <a:pt x="1182302" y="506917"/>
                  </a:lnTo>
                  <a:lnTo>
                    <a:pt x="1166009" y="518449"/>
                  </a:lnTo>
                  <a:lnTo>
                    <a:pt x="1133302" y="541479"/>
                  </a:lnTo>
                  <a:lnTo>
                    <a:pt x="1067923" y="587403"/>
                  </a:lnTo>
                  <a:lnTo>
                    <a:pt x="1051509" y="598902"/>
                  </a:lnTo>
                  <a:lnTo>
                    <a:pt x="1035673" y="611145"/>
                  </a:lnTo>
                  <a:lnTo>
                    <a:pt x="1003878" y="635598"/>
                  </a:lnTo>
                  <a:cubicBezTo>
                    <a:pt x="961473" y="668248"/>
                    <a:pt x="918407" y="699983"/>
                    <a:pt x="877673" y="735582"/>
                  </a:cubicBezTo>
                  <a:cubicBezTo>
                    <a:pt x="711850" y="872792"/>
                    <a:pt x="555901" y="1026776"/>
                    <a:pt x="417533" y="1198720"/>
                  </a:cubicBezTo>
                  <a:cubicBezTo>
                    <a:pt x="278999" y="1370325"/>
                    <a:pt x="156917" y="1557820"/>
                    <a:pt x="54935" y="1756293"/>
                  </a:cubicBezTo>
                  <a:lnTo>
                    <a:pt x="17844" y="1831433"/>
                  </a:lnTo>
                  <a:lnTo>
                    <a:pt x="0" y="1869131"/>
                  </a:lnTo>
                  <a:lnTo>
                    <a:pt x="0" y="1198550"/>
                  </a:lnTo>
                  <a:lnTo>
                    <a:pt x="185957" y="961506"/>
                  </a:lnTo>
                  <a:cubicBezTo>
                    <a:pt x="342426" y="776600"/>
                    <a:pt x="509755" y="602849"/>
                    <a:pt x="689746" y="447064"/>
                  </a:cubicBezTo>
                  <a:cubicBezTo>
                    <a:pt x="733932" y="406795"/>
                    <a:pt x="780859" y="370795"/>
                    <a:pt x="827126" y="333881"/>
                  </a:cubicBezTo>
                  <a:cubicBezTo>
                    <a:pt x="872886" y="295949"/>
                    <a:pt x="921195" y="262526"/>
                    <a:pt x="968997" y="228085"/>
                  </a:cubicBezTo>
                  <a:lnTo>
                    <a:pt x="1004883" y="202373"/>
                  </a:lnTo>
                  <a:lnTo>
                    <a:pt x="1022826" y="189517"/>
                  </a:lnTo>
                  <a:lnTo>
                    <a:pt x="1041187" y="177509"/>
                  </a:lnTo>
                  <a:lnTo>
                    <a:pt x="1114760" y="129512"/>
                  </a:lnTo>
                  <a:cubicBezTo>
                    <a:pt x="1139435" y="113750"/>
                    <a:pt x="1163439" y="96630"/>
                    <a:pt x="1188498" y="81854"/>
                  </a:cubicBezTo>
                  <a:lnTo>
                    <a:pt x="1263461" y="36880"/>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D01D44A9-1D51-461B-A228-06F6C500B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5600" cy="6858000"/>
            </a:xfrm>
            <a:custGeom>
              <a:avLst/>
              <a:gdLst>
                <a:gd name="connsiteX0" fmla="*/ 0 w 6055600"/>
                <a:gd name="connsiteY0" fmla="*/ 5960220 h 6858000"/>
                <a:gd name="connsiteX1" fmla="*/ 36039 w 6055600"/>
                <a:gd name="connsiteY1" fmla="*/ 6002605 h 6858000"/>
                <a:gd name="connsiteX2" fmla="*/ 92950 w 6055600"/>
                <a:gd name="connsiteY2" fmla="*/ 6059050 h 6858000"/>
                <a:gd name="connsiteX3" fmla="*/ 153706 w 6055600"/>
                <a:gd name="connsiteY3" fmla="*/ 6111427 h 6858000"/>
                <a:gd name="connsiteX4" fmla="*/ 216806 w 6055600"/>
                <a:gd name="connsiteY4" fmla="*/ 6161603 h 6858000"/>
                <a:gd name="connsiteX5" fmla="*/ 281945 w 6055600"/>
                <a:gd name="connsiteY5" fmla="*/ 6209777 h 6858000"/>
                <a:gd name="connsiteX6" fmla="*/ 553337 w 6055600"/>
                <a:gd name="connsiteY6" fmla="*/ 6391500 h 6858000"/>
                <a:gd name="connsiteX7" fmla="*/ 690543 w 6055600"/>
                <a:gd name="connsiteY7" fmla="*/ 6481634 h 6858000"/>
                <a:gd name="connsiteX8" fmla="*/ 827127 w 6055600"/>
                <a:gd name="connsiteY8" fmla="*/ 6573159 h 6858000"/>
                <a:gd name="connsiteX9" fmla="*/ 1095915 w 6055600"/>
                <a:gd name="connsiteY9" fmla="*/ 6762202 h 6858000"/>
                <a:gd name="connsiteX10" fmla="*/ 1224853 w 6055600"/>
                <a:gd name="connsiteY10" fmla="*/ 6858000 h 6858000"/>
                <a:gd name="connsiteX11" fmla="*/ 1154072 w 6055600"/>
                <a:gd name="connsiteY11" fmla="*/ 6858000 h 6858000"/>
                <a:gd name="connsiteX12" fmla="*/ 1073489 w 6055600"/>
                <a:gd name="connsiteY12" fmla="*/ 6799140 h 6858000"/>
                <a:gd name="connsiteX13" fmla="*/ 800175 w 6055600"/>
                <a:gd name="connsiteY13" fmla="*/ 6620441 h 6858000"/>
                <a:gd name="connsiteX14" fmla="*/ 231518 w 6055600"/>
                <a:gd name="connsiteY14" fmla="*/ 6299323 h 6858000"/>
                <a:gd name="connsiteX15" fmla="*/ 160401 w 6055600"/>
                <a:gd name="connsiteY15" fmla="*/ 6256627 h 6858000"/>
                <a:gd name="connsiteX16" fmla="*/ 89697 w 6055600"/>
                <a:gd name="connsiteY16" fmla="*/ 6211916 h 6858000"/>
                <a:gd name="connsiteX17" fmla="*/ 20148 w 6055600"/>
                <a:gd name="connsiteY17" fmla="*/ 6163835 h 6858000"/>
                <a:gd name="connsiteX18" fmla="*/ 0 w 6055600"/>
                <a:gd name="connsiteY18" fmla="*/ 6147796 h 6858000"/>
                <a:gd name="connsiteX19" fmla="*/ 3748345 w 6055600"/>
                <a:gd name="connsiteY19" fmla="*/ 0 h 6858000"/>
                <a:gd name="connsiteX20" fmla="*/ 4277792 w 6055600"/>
                <a:gd name="connsiteY20" fmla="*/ 0 h 6858000"/>
                <a:gd name="connsiteX21" fmla="*/ 4339531 w 6055600"/>
                <a:gd name="connsiteY21" fmla="*/ 40262 h 6858000"/>
                <a:gd name="connsiteX22" fmla="*/ 4476306 w 6055600"/>
                <a:gd name="connsiteY22" fmla="*/ 153922 h 6858000"/>
                <a:gd name="connsiteX23" fmla="*/ 4713639 w 6055600"/>
                <a:gd name="connsiteY23" fmla="*/ 422076 h 6858000"/>
                <a:gd name="connsiteX24" fmla="*/ 4906991 w 6055600"/>
                <a:gd name="connsiteY24" fmla="*/ 723463 h 6858000"/>
                <a:gd name="connsiteX25" fmla="*/ 5070511 w 6055600"/>
                <a:gd name="connsiteY25" fmla="*/ 1037524 h 6858000"/>
                <a:gd name="connsiteX26" fmla="*/ 5219493 w 6055600"/>
                <a:gd name="connsiteY26" fmla="*/ 1352079 h 6858000"/>
                <a:gd name="connsiteX27" fmla="*/ 5367779 w 6055600"/>
                <a:gd name="connsiteY27" fmla="*/ 1658945 h 6858000"/>
                <a:gd name="connsiteX28" fmla="*/ 5446095 w 6055600"/>
                <a:gd name="connsiteY28" fmla="*/ 1811301 h 6858000"/>
                <a:gd name="connsiteX29" fmla="*/ 5525115 w 6055600"/>
                <a:gd name="connsiteY29" fmla="*/ 1967103 h 6858000"/>
                <a:gd name="connsiteX30" fmla="*/ 5816642 w 6055600"/>
                <a:gd name="connsiteY30" fmla="*/ 2618837 h 6858000"/>
                <a:gd name="connsiteX31" fmla="*/ 6015787 w 6055600"/>
                <a:gd name="connsiteY31" fmla="*/ 3339957 h 6858000"/>
                <a:gd name="connsiteX32" fmla="*/ 6054206 w 6055600"/>
                <a:gd name="connsiteY32" fmla="*/ 3727239 h 6858000"/>
                <a:gd name="connsiteX33" fmla="*/ 6039811 w 6055600"/>
                <a:gd name="connsiteY33" fmla="*/ 4122735 h 6858000"/>
                <a:gd name="connsiteX34" fmla="*/ 5971601 w 6055600"/>
                <a:gd name="connsiteY34" fmla="*/ 4514288 h 6858000"/>
                <a:gd name="connsiteX35" fmla="*/ 5946751 w 6055600"/>
                <a:gd name="connsiteY35" fmla="*/ 4609838 h 6858000"/>
                <a:gd name="connsiteX36" fmla="*/ 5919986 w 6055600"/>
                <a:gd name="connsiteY36" fmla="*/ 4703178 h 6858000"/>
                <a:gd name="connsiteX37" fmla="*/ 5890731 w 6055600"/>
                <a:gd name="connsiteY37" fmla="*/ 4795992 h 6858000"/>
                <a:gd name="connsiteX38" fmla="*/ 5859058 w 6055600"/>
                <a:gd name="connsiteY38" fmla="*/ 4888015 h 6858000"/>
                <a:gd name="connsiteX39" fmla="*/ 5525053 w 6055600"/>
                <a:gd name="connsiteY39" fmla="*/ 5588449 h 6858000"/>
                <a:gd name="connsiteX40" fmla="*/ 5058962 w 6055600"/>
                <a:gd name="connsiteY40" fmla="*/ 6189929 h 6858000"/>
                <a:gd name="connsiteX41" fmla="*/ 4787706 w 6055600"/>
                <a:gd name="connsiteY41" fmla="*/ 6442985 h 6858000"/>
                <a:gd name="connsiteX42" fmla="*/ 4498686 w 6055600"/>
                <a:gd name="connsiteY42" fmla="*/ 6663678 h 6858000"/>
                <a:gd name="connsiteX43" fmla="*/ 4197167 w 6055600"/>
                <a:gd name="connsiteY43" fmla="*/ 6854053 h 6858000"/>
                <a:gd name="connsiteX44" fmla="*/ 4189720 w 6055600"/>
                <a:gd name="connsiteY44" fmla="*/ 6858000 h 6858000"/>
                <a:gd name="connsiteX45" fmla="*/ 3651929 w 6055600"/>
                <a:gd name="connsiteY45" fmla="*/ 6858000 h 6858000"/>
                <a:gd name="connsiteX46" fmla="*/ 3789040 w 6055600"/>
                <a:gd name="connsiteY46" fmla="*/ 6778034 h 6858000"/>
                <a:gd name="connsiteX47" fmla="*/ 4335568 w 6055600"/>
                <a:gd name="connsiteY47" fmla="*/ 6382709 h 6858000"/>
                <a:gd name="connsiteX48" fmla="*/ 4586923 w 6055600"/>
                <a:gd name="connsiteY48" fmla="*/ 6158577 h 6858000"/>
                <a:gd name="connsiteX49" fmla="*/ 4819585 w 6055600"/>
                <a:gd name="connsiteY49" fmla="*/ 5915847 h 6858000"/>
                <a:gd name="connsiteX50" fmla="*/ 5214727 w 6055600"/>
                <a:gd name="connsiteY50" fmla="*/ 5371094 h 6858000"/>
                <a:gd name="connsiteX51" fmla="*/ 5495409 w 6055600"/>
                <a:gd name="connsiteY51" fmla="*/ 4752778 h 6858000"/>
                <a:gd name="connsiteX52" fmla="*/ 5522322 w 6055600"/>
                <a:gd name="connsiteY52" fmla="*/ 4671511 h 6858000"/>
                <a:gd name="connsiteX53" fmla="*/ 5547631 w 6055600"/>
                <a:gd name="connsiteY53" fmla="*/ 4589675 h 6858000"/>
                <a:gd name="connsiteX54" fmla="*/ 5570792 w 6055600"/>
                <a:gd name="connsiteY54" fmla="*/ 4506978 h 6858000"/>
                <a:gd name="connsiteX55" fmla="*/ 5591541 w 6055600"/>
                <a:gd name="connsiteY55" fmla="*/ 4425334 h 6858000"/>
                <a:gd name="connsiteX56" fmla="*/ 5649500 w 6055600"/>
                <a:gd name="connsiteY56" fmla="*/ 4097286 h 6858000"/>
                <a:gd name="connsiteX57" fmla="*/ 5637615 w 6055600"/>
                <a:gd name="connsiteY57" fmla="*/ 3437524 h 6858000"/>
                <a:gd name="connsiteX58" fmla="*/ 5475454 w 6055600"/>
                <a:gd name="connsiteY58" fmla="*/ 2791575 h 6858000"/>
                <a:gd name="connsiteX59" fmla="*/ 5217600 w 6055600"/>
                <a:gd name="connsiteY59" fmla="*/ 2164719 h 6858000"/>
                <a:gd name="connsiteX60" fmla="*/ 5144941 w 6055600"/>
                <a:gd name="connsiteY60" fmla="*/ 2009490 h 6858000"/>
                <a:gd name="connsiteX61" fmla="*/ 5070052 w 6055600"/>
                <a:gd name="connsiteY61" fmla="*/ 1851823 h 6858000"/>
                <a:gd name="connsiteX62" fmla="*/ 4926984 w 6055600"/>
                <a:gd name="connsiteY62" fmla="*/ 1529226 h 6858000"/>
                <a:gd name="connsiteX63" fmla="*/ 4790925 w 6055600"/>
                <a:gd name="connsiteY63" fmla="*/ 1209923 h 6858000"/>
                <a:gd name="connsiteX64" fmla="*/ 4650559 w 6055600"/>
                <a:gd name="connsiteY64" fmla="*/ 902490 h 6858000"/>
                <a:gd name="connsiteX65" fmla="*/ 4491930 w 6055600"/>
                <a:gd name="connsiteY65" fmla="*/ 616919 h 6858000"/>
                <a:gd name="connsiteX66" fmla="*/ 4302323 w 6055600"/>
                <a:gd name="connsiteY66" fmla="*/ 366083 h 6858000"/>
                <a:gd name="connsiteX67" fmla="*/ 4072203 w 6055600"/>
                <a:gd name="connsiteY67" fmla="*/ 164982 h 6858000"/>
                <a:gd name="connsiteX68" fmla="*/ 3803964 w 6055600"/>
                <a:gd name="connsiteY68" fmla="*/ 21052 h 6858000"/>
                <a:gd name="connsiteX69" fmla="*/ 3768314 w 6055600"/>
                <a:gd name="connsiteY69" fmla="*/ 6826 h 6858000"/>
                <a:gd name="connsiteX70" fmla="*/ 1589779 w 6055600"/>
                <a:gd name="connsiteY70" fmla="*/ 0 h 6858000"/>
                <a:gd name="connsiteX71" fmla="*/ 1918056 w 6055600"/>
                <a:gd name="connsiteY71" fmla="*/ 0 h 6858000"/>
                <a:gd name="connsiteX72" fmla="*/ 1764243 w 6055600"/>
                <a:gd name="connsiteY72" fmla="*/ 55145 h 6858000"/>
                <a:gd name="connsiteX73" fmla="*/ 1313330 w 6055600"/>
                <a:gd name="connsiteY73" fmla="*/ 274424 h 6858000"/>
                <a:gd name="connsiteX74" fmla="*/ 295673 w 6055600"/>
                <a:gd name="connsiteY74" fmla="*/ 1187630 h 6858000"/>
                <a:gd name="connsiteX75" fmla="*/ 96207 w 6055600"/>
                <a:gd name="connsiteY75" fmla="*/ 1474327 h 6858000"/>
                <a:gd name="connsiteX76" fmla="*/ 0 w 6055600"/>
                <a:gd name="connsiteY76" fmla="*/ 1641460 h 6858000"/>
                <a:gd name="connsiteX77" fmla="*/ 0 w 6055600"/>
                <a:gd name="connsiteY77" fmla="*/ 1224218 h 6858000"/>
                <a:gd name="connsiteX78" fmla="*/ 150937 w 6055600"/>
                <a:gd name="connsiteY78" fmla="*/ 1040975 h 6858000"/>
                <a:gd name="connsiteX79" fmla="*/ 1264907 w 6055600"/>
                <a:gd name="connsiteY79" fmla="*/ 158248 h 6858000"/>
                <a:gd name="connsiteX80" fmla="*/ 1575167 w 6055600"/>
                <a:gd name="connsiteY80" fmla="*/ 56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55600" h="6858000">
                  <a:moveTo>
                    <a:pt x="0" y="5960220"/>
                  </a:moveTo>
                  <a:lnTo>
                    <a:pt x="36039" y="6002605"/>
                  </a:lnTo>
                  <a:cubicBezTo>
                    <a:pt x="54896" y="6021530"/>
                    <a:pt x="73635" y="6040425"/>
                    <a:pt x="92950" y="6059050"/>
                  </a:cubicBezTo>
                  <a:lnTo>
                    <a:pt x="153706" y="6111427"/>
                  </a:lnTo>
                  <a:cubicBezTo>
                    <a:pt x="173546" y="6129485"/>
                    <a:pt x="195722" y="6144912"/>
                    <a:pt x="216806" y="6161603"/>
                  </a:cubicBezTo>
                  <a:cubicBezTo>
                    <a:pt x="238229" y="6177961"/>
                    <a:pt x="259466" y="6194551"/>
                    <a:pt x="281945" y="6209777"/>
                  </a:cubicBezTo>
                  <a:cubicBezTo>
                    <a:pt x="369940" y="6272709"/>
                    <a:pt x="461791" y="6332004"/>
                    <a:pt x="553337" y="6391500"/>
                  </a:cubicBezTo>
                  <a:lnTo>
                    <a:pt x="690543" y="6481634"/>
                  </a:lnTo>
                  <a:lnTo>
                    <a:pt x="827127" y="6573159"/>
                  </a:lnTo>
                  <a:cubicBezTo>
                    <a:pt x="917674" y="6634511"/>
                    <a:pt x="1007156" y="6697737"/>
                    <a:pt x="1095915" y="6762202"/>
                  </a:cubicBezTo>
                  <a:lnTo>
                    <a:pt x="1224853" y="6858000"/>
                  </a:lnTo>
                  <a:lnTo>
                    <a:pt x="1154072" y="6858000"/>
                  </a:lnTo>
                  <a:lnTo>
                    <a:pt x="1073489" y="6799140"/>
                  </a:lnTo>
                  <a:cubicBezTo>
                    <a:pt x="983882" y="6736908"/>
                    <a:pt x="892851" y="6677125"/>
                    <a:pt x="800175" y="6620441"/>
                  </a:cubicBezTo>
                  <a:cubicBezTo>
                    <a:pt x="615108" y="6506015"/>
                    <a:pt x="422939" y="6407807"/>
                    <a:pt x="231518" y="6299323"/>
                  </a:cubicBezTo>
                  <a:cubicBezTo>
                    <a:pt x="207467" y="6286226"/>
                    <a:pt x="184098" y="6271045"/>
                    <a:pt x="160401" y="6256627"/>
                  </a:cubicBezTo>
                  <a:cubicBezTo>
                    <a:pt x="136809" y="6241811"/>
                    <a:pt x="112558" y="6228518"/>
                    <a:pt x="89697" y="6211916"/>
                  </a:cubicBezTo>
                  <a:lnTo>
                    <a:pt x="20148" y="6163835"/>
                  </a:lnTo>
                  <a:lnTo>
                    <a:pt x="0" y="6147796"/>
                  </a:lnTo>
                  <a:close/>
                  <a:moveTo>
                    <a:pt x="3748345" y="0"/>
                  </a:moveTo>
                  <a:lnTo>
                    <a:pt x="4277792" y="0"/>
                  </a:lnTo>
                  <a:lnTo>
                    <a:pt x="4339531" y="40262"/>
                  </a:lnTo>
                  <a:cubicBezTo>
                    <a:pt x="4386991" y="75346"/>
                    <a:pt x="4432680" y="113353"/>
                    <a:pt x="4476306" y="153922"/>
                  </a:cubicBezTo>
                  <a:cubicBezTo>
                    <a:pt x="4563779" y="234693"/>
                    <a:pt x="4642423" y="325982"/>
                    <a:pt x="4713639" y="422076"/>
                  </a:cubicBezTo>
                  <a:cubicBezTo>
                    <a:pt x="4784481" y="518635"/>
                    <a:pt x="4848552" y="619893"/>
                    <a:pt x="4906991" y="723463"/>
                  </a:cubicBezTo>
                  <a:cubicBezTo>
                    <a:pt x="4965582" y="826932"/>
                    <a:pt x="5019421" y="932243"/>
                    <a:pt x="5070511" y="1037524"/>
                  </a:cubicBezTo>
                  <a:cubicBezTo>
                    <a:pt x="5121871" y="1142738"/>
                    <a:pt x="5170833" y="1248016"/>
                    <a:pt x="5219493" y="1352079"/>
                  </a:cubicBezTo>
                  <a:cubicBezTo>
                    <a:pt x="5268459" y="1455943"/>
                    <a:pt x="5317204" y="1558756"/>
                    <a:pt x="5367779" y="1658945"/>
                  </a:cubicBezTo>
                  <a:lnTo>
                    <a:pt x="5446095" y="1811301"/>
                  </a:lnTo>
                  <a:cubicBezTo>
                    <a:pt x="5472584" y="1862992"/>
                    <a:pt x="5498885" y="1914915"/>
                    <a:pt x="5525115" y="1967103"/>
                  </a:cubicBezTo>
                  <a:cubicBezTo>
                    <a:pt x="5629428" y="2176256"/>
                    <a:pt x="5730254" y="2391411"/>
                    <a:pt x="5816642" y="2618837"/>
                  </a:cubicBezTo>
                  <a:cubicBezTo>
                    <a:pt x="5902562" y="2846137"/>
                    <a:pt x="5974641" y="3086291"/>
                    <a:pt x="6015787" y="3339957"/>
                  </a:cubicBezTo>
                  <a:cubicBezTo>
                    <a:pt x="6036373" y="3466512"/>
                    <a:pt x="6050262" y="3596084"/>
                    <a:pt x="6054206" y="3727239"/>
                  </a:cubicBezTo>
                  <a:cubicBezTo>
                    <a:pt x="6058266" y="3858425"/>
                    <a:pt x="6053460" y="3990915"/>
                    <a:pt x="6039811" y="4122735"/>
                  </a:cubicBezTo>
                  <a:cubicBezTo>
                    <a:pt x="6026397" y="4254618"/>
                    <a:pt x="6002552" y="4385688"/>
                    <a:pt x="5971601" y="4514288"/>
                  </a:cubicBezTo>
                  <a:cubicBezTo>
                    <a:pt x="5963342" y="4546050"/>
                    <a:pt x="5955885" y="4579019"/>
                    <a:pt x="5946751" y="4609838"/>
                  </a:cubicBezTo>
                  <a:lnTo>
                    <a:pt x="5919986" y="4703178"/>
                  </a:lnTo>
                  <a:lnTo>
                    <a:pt x="5890731" y="4795992"/>
                  </a:lnTo>
                  <a:cubicBezTo>
                    <a:pt x="5880825" y="4826888"/>
                    <a:pt x="5869667" y="4857307"/>
                    <a:pt x="5859058" y="4888015"/>
                  </a:cubicBezTo>
                  <a:cubicBezTo>
                    <a:pt x="5772112" y="5132558"/>
                    <a:pt x="5660551" y="5369373"/>
                    <a:pt x="5525053" y="5588449"/>
                  </a:cubicBezTo>
                  <a:cubicBezTo>
                    <a:pt x="5389674" y="5807557"/>
                    <a:pt x="5232835" y="6010440"/>
                    <a:pt x="5058962" y="6189929"/>
                  </a:cubicBezTo>
                  <a:cubicBezTo>
                    <a:pt x="4972125" y="6279771"/>
                    <a:pt x="4880998" y="6363650"/>
                    <a:pt x="4787706" y="6442985"/>
                  </a:cubicBezTo>
                  <a:cubicBezTo>
                    <a:pt x="4693655" y="6521410"/>
                    <a:pt x="4597439" y="6595290"/>
                    <a:pt x="4498686" y="6663678"/>
                  </a:cubicBezTo>
                  <a:cubicBezTo>
                    <a:pt x="4399893" y="6731984"/>
                    <a:pt x="4299240" y="6795191"/>
                    <a:pt x="4197167" y="6854053"/>
                  </a:cubicBezTo>
                  <a:lnTo>
                    <a:pt x="4189720" y="6858000"/>
                  </a:lnTo>
                  <a:lnTo>
                    <a:pt x="3651929" y="6858000"/>
                  </a:lnTo>
                  <a:lnTo>
                    <a:pt x="3789040" y="6778034"/>
                  </a:lnTo>
                  <a:cubicBezTo>
                    <a:pt x="3978462" y="6656931"/>
                    <a:pt x="4162446" y="6525734"/>
                    <a:pt x="4335568" y="6382709"/>
                  </a:cubicBezTo>
                  <a:cubicBezTo>
                    <a:pt x="4422084" y="6310901"/>
                    <a:pt x="4506335" y="6236787"/>
                    <a:pt x="4586923" y="6158577"/>
                  </a:cubicBezTo>
                  <a:cubicBezTo>
                    <a:pt x="4668153" y="6081248"/>
                    <a:pt x="4745649" y="6000086"/>
                    <a:pt x="4819585" y="5915847"/>
                  </a:cubicBezTo>
                  <a:cubicBezTo>
                    <a:pt x="4967573" y="5747401"/>
                    <a:pt x="5101426" y="5566247"/>
                    <a:pt x="5214727" y="5371094"/>
                  </a:cubicBezTo>
                  <a:cubicBezTo>
                    <a:pt x="5327795" y="5175879"/>
                    <a:pt x="5421090" y="4968427"/>
                    <a:pt x="5495409" y="4752778"/>
                  </a:cubicBezTo>
                  <a:cubicBezTo>
                    <a:pt x="5504291" y="4725712"/>
                    <a:pt x="5513872" y="4698834"/>
                    <a:pt x="5522322" y="4671511"/>
                  </a:cubicBezTo>
                  <a:lnTo>
                    <a:pt x="5547631" y="4589675"/>
                  </a:lnTo>
                  <a:lnTo>
                    <a:pt x="5570792" y="4506978"/>
                  </a:lnTo>
                  <a:cubicBezTo>
                    <a:pt x="5578845" y="4479265"/>
                    <a:pt x="5584485" y="4452605"/>
                    <a:pt x="5591541" y="4425334"/>
                  </a:cubicBezTo>
                  <a:cubicBezTo>
                    <a:pt x="5618002" y="4316765"/>
                    <a:pt x="5636850" y="4207148"/>
                    <a:pt x="5649500" y="4097286"/>
                  </a:cubicBezTo>
                  <a:cubicBezTo>
                    <a:pt x="5674602" y="3877368"/>
                    <a:pt x="5668749" y="3656091"/>
                    <a:pt x="5637615" y="3437524"/>
                  </a:cubicBezTo>
                  <a:cubicBezTo>
                    <a:pt x="5605861" y="3218934"/>
                    <a:pt x="5549060" y="3003118"/>
                    <a:pt x="5475454" y="2791575"/>
                  </a:cubicBezTo>
                  <a:cubicBezTo>
                    <a:pt x="5402070" y="2579668"/>
                    <a:pt x="5313111" y="2371656"/>
                    <a:pt x="5217600" y="2164719"/>
                  </a:cubicBezTo>
                  <a:cubicBezTo>
                    <a:pt x="5193627" y="2112994"/>
                    <a:pt x="5169419" y="2061207"/>
                    <a:pt x="5144941" y="2009490"/>
                  </a:cubicBezTo>
                  <a:lnTo>
                    <a:pt x="5070052" y="1851823"/>
                  </a:lnTo>
                  <a:cubicBezTo>
                    <a:pt x="5020031" y="1744421"/>
                    <a:pt x="4972748" y="1636620"/>
                    <a:pt x="4926984" y="1529226"/>
                  </a:cubicBezTo>
                  <a:lnTo>
                    <a:pt x="4790925" y="1209923"/>
                  </a:lnTo>
                  <a:cubicBezTo>
                    <a:pt x="4745458" y="1105158"/>
                    <a:pt x="4699567" y="1001976"/>
                    <a:pt x="4650559" y="902490"/>
                  </a:cubicBezTo>
                  <a:cubicBezTo>
                    <a:pt x="4601243" y="803205"/>
                    <a:pt x="4549606" y="706978"/>
                    <a:pt x="4491930" y="616919"/>
                  </a:cubicBezTo>
                  <a:cubicBezTo>
                    <a:pt x="4434712" y="526559"/>
                    <a:pt x="4372370" y="441762"/>
                    <a:pt x="4302323" y="366083"/>
                  </a:cubicBezTo>
                  <a:cubicBezTo>
                    <a:pt x="4232428" y="290304"/>
                    <a:pt x="4155542" y="222846"/>
                    <a:pt x="4072203" y="164982"/>
                  </a:cubicBezTo>
                  <a:cubicBezTo>
                    <a:pt x="3988864" y="107118"/>
                    <a:pt x="3898693" y="59316"/>
                    <a:pt x="3803964" y="21052"/>
                  </a:cubicBezTo>
                  <a:lnTo>
                    <a:pt x="3768314" y="6826"/>
                  </a:lnTo>
                  <a:close/>
                  <a:moveTo>
                    <a:pt x="1589779" y="0"/>
                  </a:moveTo>
                  <a:lnTo>
                    <a:pt x="1918056" y="0"/>
                  </a:lnTo>
                  <a:lnTo>
                    <a:pt x="1764243" y="55145"/>
                  </a:lnTo>
                  <a:cubicBezTo>
                    <a:pt x="1609764" y="115414"/>
                    <a:pt x="1458840" y="188978"/>
                    <a:pt x="1313330" y="274424"/>
                  </a:cubicBezTo>
                  <a:cubicBezTo>
                    <a:pt x="924625" y="501532"/>
                    <a:pt x="576885" y="817476"/>
                    <a:pt x="295673" y="1187630"/>
                  </a:cubicBezTo>
                  <a:cubicBezTo>
                    <a:pt x="225216" y="1280162"/>
                    <a:pt x="158640" y="1375858"/>
                    <a:pt x="96207" y="1474327"/>
                  </a:cubicBezTo>
                  <a:lnTo>
                    <a:pt x="0" y="1641460"/>
                  </a:lnTo>
                  <a:lnTo>
                    <a:pt x="0" y="1224218"/>
                  </a:lnTo>
                  <a:lnTo>
                    <a:pt x="150937" y="1040975"/>
                  </a:lnTo>
                  <a:cubicBezTo>
                    <a:pt x="478530" y="677729"/>
                    <a:pt x="858178" y="381092"/>
                    <a:pt x="1264907" y="158248"/>
                  </a:cubicBezTo>
                  <a:cubicBezTo>
                    <a:pt x="1366631" y="102619"/>
                    <a:pt x="1470177" y="51760"/>
                    <a:pt x="1575167" y="567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Text&#10;&#10;Description automatically generated">
            <a:extLst>
              <a:ext uri="{FF2B5EF4-FFF2-40B4-BE49-F238E27FC236}">
                <a16:creationId xmlns:a16="http://schemas.microsoft.com/office/drawing/2014/main" id="{104DB84B-7D41-60E8-9E67-3350462EF558}"/>
              </a:ext>
            </a:extLst>
          </p:cNvPr>
          <p:cNvPicPr>
            <a:picLocks noChangeAspect="1"/>
          </p:cNvPicPr>
          <p:nvPr/>
        </p:nvPicPr>
        <p:blipFill>
          <a:blip r:embed="rId2"/>
          <a:stretch>
            <a:fillRect/>
          </a:stretch>
        </p:blipFill>
        <p:spPr>
          <a:xfrm>
            <a:off x="5486366" y="1960611"/>
            <a:ext cx="6197600" cy="4701748"/>
          </a:xfrm>
          <a:prstGeom prst="rect">
            <a:avLst/>
          </a:prstGeom>
        </p:spPr>
      </p:pic>
      <p:graphicFrame>
        <p:nvGraphicFramePr>
          <p:cNvPr id="13" name="Content Placeholder 2">
            <a:extLst>
              <a:ext uri="{FF2B5EF4-FFF2-40B4-BE49-F238E27FC236}">
                <a16:creationId xmlns:a16="http://schemas.microsoft.com/office/drawing/2014/main" id="{9CEA7965-C697-1FA3-83BA-A7FD73615284}"/>
              </a:ext>
            </a:extLst>
          </p:cNvPr>
          <p:cNvGraphicFramePr>
            <a:graphicFrameLocks noGrp="1"/>
          </p:cNvGraphicFramePr>
          <p:nvPr>
            <p:ph idx="1"/>
            <p:extLst>
              <p:ext uri="{D42A27DB-BD31-4B8C-83A1-F6EECF244321}">
                <p14:modId xmlns:p14="http://schemas.microsoft.com/office/powerpoint/2010/main" val="1462547144"/>
              </p:ext>
            </p:extLst>
          </p:nvPr>
        </p:nvGraphicFramePr>
        <p:xfrm>
          <a:off x="282416" y="2634747"/>
          <a:ext cx="4765949" cy="3353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4378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E8DEA-AB12-440A-46CE-00F22439101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Calculating the computing time required for the model</a:t>
            </a:r>
          </a:p>
        </p:txBody>
      </p:sp>
      <p:pic>
        <p:nvPicPr>
          <p:cNvPr id="5" name="Content Placeholder 4">
            <a:extLst>
              <a:ext uri="{FF2B5EF4-FFF2-40B4-BE49-F238E27FC236}">
                <a16:creationId xmlns:a16="http://schemas.microsoft.com/office/drawing/2014/main" id="{45AA8D62-42BC-0E5B-9454-462C28F047F8}"/>
              </a:ext>
            </a:extLst>
          </p:cNvPr>
          <p:cNvPicPr>
            <a:picLocks noGrp="1" noChangeAspect="1"/>
          </p:cNvPicPr>
          <p:nvPr>
            <p:ph idx="1"/>
          </p:nvPr>
        </p:nvPicPr>
        <p:blipFill>
          <a:blip r:embed="rId2"/>
          <a:stretch>
            <a:fillRect/>
          </a:stretch>
        </p:blipFill>
        <p:spPr>
          <a:xfrm>
            <a:off x="3435658" y="1178312"/>
            <a:ext cx="7081818" cy="4863714"/>
          </a:xfrm>
        </p:spPr>
      </p:pic>
    </p:spTree>
    <p:extLst>
      <p:ext uri="{BB962C8B-B14F-4D97-AF65-F5344CB8AC3E}">
        <p14:creationId xmlns:p14="http://schemas.microsoft.com/office/powerpoint/2010/main" val="48035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5F36A-0E5A-80E8-448D-B97D77B02DF1}"/>
              </a:ext>
            </a:extLst>
          </p:cNvPr>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EVALUATING THE METRICS: ROC, PR, ACCURACY, F1_SCORE, PRECISON AND RECALL</a:t>
            </a:r>
          </a:p>
        </p:txBody>
      </p:sp>
      <p:pic>
        <p:nvPicPr>
          <p:cNvPr id="5" name="Content Placeholder 4">
            <a:extLst>
              <a:ext uri="{FF2B5EF4-FFF2-40B4-BE49-F238E27FC236}">
                <a16:creationId xmlns:a16="http://schemas.microsoft.com/office/drawing/2014/main" id="{FB4F9524-A155-DF50-9266-160247F927E4}"/>
              </a:ext>
            </a:extLst>
          </p:cNvPr>
          <p:cNvPicPr>
            <a:picLocks noGrp="1" noChangeAspect="1"/>
          </p:cNvPicPr>
          <p:nvPr>
            <p:ph idx="1"/>
          </p:nvPr>
        </p:nvPicPr>
        <p:blipFill>
          <a:blip r:embed="rId2"/>
          <a:stretch>
            <a:fillRect/>
          </a:stretch>
        </p:blipFill>
        <p:spPr>
          <a:xfrm>
            <a:off x="715936" y="2269348"/>
            <a:ext cx="6796216" cy="3913122"/>
          </a:xfrm>
        </p:spPr>
      </p:pic>
      <p:sp>
        <p:nvSpPr>
          <p:cNvPr id="7" name="TextBox 6">
            <a:extLst>
              <a:ext uri="{FF2B5EF4-FFF2-40B4-BE49-F238E27FC236}">
                <a16:creationId xmlns:a16="http://schemas.microsoft.com/office/drawing/2014/main" id="{A7131A13-C5AE-FBF7-95D6-B2D1F8083F81}"/>
              </a:ext>
            </a:extLst>
          </p:cNvPr>
          <p:cNvSpPr txBox="1"/>
          <p:nvPr/>
        </p:nvSpPr>
        <p:spPr>
          <a:xfrm>
            <a:off x="7918882" y="1988598"/>
            <a:ext cx="3994951" cy="4093428"/>
          </a:xfrm>
          <a:prstGeom prst="rect">
            <a:avLst/>
          </a:prstGeom>
          <a:noFill/>
        </p:spPr>
        <p:txBody>
          <a:bodyPr wrap="square">
            <a:spAutoFit/>
          </a:bodyPr>
          <a:lstStyle/>
          <a:p>
            <a:r>
              <a:rPr lang="en-US" sz="2000" b="0" i="0" dirty="0">
                <a:solidFill>
                  <a:srgbClr val="374151"/>
                </a:solidFill>
                <a:effectLst/>
                <a:latin typeface="Times New Roman" panose="02020603050405020304" pitchFamily="18" charset="0"/>
                <a:cs typeface="Times New Roman" panose="02020603050405020304" pitchFamily="18" charset="0"/>
              </a:rPr>
              <a:t>When evaluating the performance of a classification model in big data science, it is important to consider multiple metrics such as ROC, PR, accuracy, F1-score, precision, and recall. Each of these metrics provides different insights into the model's performance and helps in understanding its strengths and weaknesses. The choice of metric(s) depends on the specific use case and the desired trade-offs between false positives and false negatives.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6836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Freeform: Shape 28">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5D81CA-E12C-3F0A-3A95-A2D414B30DE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600" kern="1200" dirty="0">
                <a:solidFill>
                  <a:schemeClr val="tx1"/>
                </a:solidFill>
                <a:latin typeface="+mj-lt"/>
                <a:ea typeface="+mj-ea"/>
                <a:cs typeface="+mj-cs"/>
              </a:rPr>
              <a:t>COMPARING ALL THE METRICS AT ONE PLACE</a:t>
            </a:r>
            <a:br>
              <a:rPr lang="en-US" sz="2600" kern="1200" dirty="0">
                <a:solidFill>
                  <a:schemeClr val="tx1"/>
                </a:solidFill>
                <a:latin typeface="+mj-lt"/>
                <a:ea typeface="+mj-ea"/>
                <a:cs typeface="+mj-cs"/>
              </a:rPr>
            </a:br>
            <a:r>
              <a:rPr lang="en-US" sz="2600" kern="1200" dirty="0">
                <a:solidFill>
                  <a:schemeClr val="tx1"/>
                </a:solidFill>
                <a:latin typeface="+mj-lt"/>
                <a:ea typeface="+mj-ea"/>
                <a:cs typeface="+mj-cs"/>
              </a:rPr>
              <a:t>(sample dataset)</a:t>
            </a:r>
          </a:p>
        </p:txBody>
      </p:sp>
      <p:sp>
        <p:nvSpPr>
          <p:cNvPr id="33" name="Rectangle 3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04D9B1B7-C7CC-6529-1934-4CFA02A3E5E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dirty="0"/>
              <a:t>LR: Logistic regression</a:t>
            </a:r>
          </a:p>
          <a:p>
            <a:pPr indent="-228600">
              <a:lnSpc>
                <a:spcPct val="90000"/>
              </a:lnSpc>
              <a:spcAft>
                <a:spcPts val="600"/>
              </a:spcAft>
              <a:buFont typeface="Arial" panose="020B0604020202020204" pitchFamily="34" charset="0"/>
              <a:buChar char="•"/>
            </a:pPr>
            <a:r>
              <a:rPr lang="en-US" sz="1700" dirty="0"/>
              <a:t>DT: Decision Tree</a:t>
            </a:r>
          </a:p>
          <a:p>
            <a:pPr indent="-228600">
              <a:lnSpc>
                <a:spcPct val="90000"/>
              </a:lnSpc>
              <a:spcAft>
                <a:spcPts val="600"/>
              </a:spcAft>
              <a:buFont typeface="Arial" panose="020B0604020202020204" pitchFamily="34" charset="0"/>
              <a:buChar char="•"/>
            </a:pPr>
            <a:r>
              <a:rPr lang="en-US" sz="1700" dirty="0"/>
              <a:t>RT: Random Forrest</a:t>
            </a:r>
          </a:p>
          <a:p>
            <a:pPr indent="-228600">
              <a:lnSpc>
                <a:spcPct val="90000"/>
              </a:lnSpc>
              <a:spcAft>
                <a:spcPts val="600"/>
              </a:spcAft>
              <a:buFont typeface="Arial" panose="020B0604020202020204" pitchFamily="34" charset="0"/>
              <a:buChar char="•"/>
            </a:pPr>
            <a:r>
              <a:rPr lang="en-US" sz="1700" dirty="0"/>
              <a:t>FM: Factorization Machine</a:t>
            </a:r>
          </a:p>
          <a:p>
            <a:pPr indent="-228600">
              <a:lnSpc>
                <a:spcPct val="90000"/>
              </a:lnSpc>
              <a:spcAft>
                <a:spcPts val="600"/>
              </a:spcAft>
              <a:buFont typeface="Arial" panose="020B0604020202020204" pitchFamily="34" charset="0"/>
              <a:buChar char="•"/>
            </a:pPr>
            <a:r>
              <a:rPr lang="en-US" sz="1700" dirty="0"/>
              <a:t>GBT: Gradient Boost</a:t>
            </a:r>
          </a:p>
          <a:p>
            <a:pPr indent="-228600">
              <a:lnSpc>
                <a:spcPct val="90000"/>
              </a:lnSpc>
              <a:spcAft>
                <a:spcPts val="600"/>
              </a:spcAft>
              <a:buFont typeface="Arial" panose="020B0604020202020204" pitchFamily="34" charset="0"/>
              <a:buChar char="•"/>
            </a:pPr>
            <a:r>
              <a:rPr lang="en-US" sz="1700" dirty="0"/>
              <a:t>SVM: Support Vector  Machine</a:t>
            </a:r>
          </a:p>
        </p:txBody>
      </p:sp>
      <p:pic>
        <p:nvPicPr>
          <p:cNvPr id="14" name="Content Placeholder 13">
            <a:extLst>
              <a:ext uri="{FF2B5EF4-FFF2-40B4-BE49-F238E27FC236}">
                <a16:creationId xmlns:a16="http://schemas.microsoft.com/office/drawing/2014/main" id="{FF25C0E2-1C27-27F7-5D87-5CB4CBECA805}"/>
              </a:ext>
            </a:extLst>
          </p:cNvPr>
          <p:cNvPicPr>
            <a:picLocks noGrp="1" noChangeAspect="1"/>
          </p:cNvPicPr>
          <p:nvPr>
            <p:ph idx="1"/>
          </p:nvPr>
        </p:nvPicPr>
        <p:blipFill>
          <a:blip r:embed="rId2"/>
          <a:stretch>
            <a:fillRect/>
          </a:stretch>
        </p:blipFill>
        <p:spPr>
          <a:xfrm>
            <a:off x="5355870" y="841248"/>
            <a:ext cx="6012635" cy="5276088"/>
          </a:xfrm>
          <a:prstGeom prst="rect">
            <a:avLst/>
          </a:prstGeom>
        </p:spPr>
      </p:pic>
    </p:spTree>
    <p:extLst>
      <p:ext uri="{BB962C8B-B14F-4D97-AF65-F5344CB8AC3E}">
        <p14:creationId xmlns:p14="http://schemas.microsoft.com/office/powerpoint/2010/main" val="2426504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E986740-0C78-D0A8-929D-BDD9003FE7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380216"/>
            <a:ext cx="10515600" cy="1242155"/>
          </a:xfrm>
          <a:prstGeom prst="rect">
            <a:avLst/>
          </a:prstGeom>
        </p:spPr>
      </p:pic>
      <p:sp>
        <p:nvSpPr>
          <p:cNvPr id="5" name="Title 4">
            <a:extLst>
              <a:ext uri="{FF2B5EF4-FFF2-40B4-BE49-F238E27FC236}">
                <a16:creationId xmlns:a16="http://schemas.microsoft.com/office/drawing/2014/main" id="{4BEA61B5-F633-7D77-CAED-35A2AA309DC9}"/>
              </a:ext>
            </a:extLst>
          </p:cNvPr>
          <p:cNvSpPr txBox="1">
            <a:spLocks noGrp="1"/>
          </p:cNvSpPr>
          <p:nvPr>
            <p:ph type="title"/>
          </p:nvPr>
        </p:nvSpPr>
        <p:spPr>
          <a:xfrm>
            <a:off x="838200" y="696931"/>
            <a:ext cx="10515600" cy="5909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Using </a:t>
            </a:r>
            <a:r>
              <a:rPr lang="en-US" sz="3600" dirty="0" err="1">
                <a:latin typeface="Times New Roman" panose="02020603050405020304" pitchFamily="18" charset="0"/>
                <a:cs typeface="Times New Roman" panose="02020603050405020304" pitchFamily="18" charset="0"/>
              </a:rPr>
              <a:t>Pyspark</a:t>
            </a:r>
            <a:r>
              <a:rPr lang="en-US" sz="3600" dirty="0">
                <a:latin typeface="Times New Roman" panose="02020603050405020304" pitchFamily="18" charset="0"/>
                <a:cs typeface="Times New Roman" panose="02020603050405020304" pitchFamily="18" charset="0"/>
              </a:rPr>
              <a:t> CLI – Dataset description</a:t>
            </a:r>
          </a:p>
        </p:txBody>
      </p:sp>
    </p:spTree>
    <p:extLst>
      <p:ext uri="{BB962C8B-B14F-4D97-AF65-F5344CB8AC3E}">
        <p14:creationId xmlns:p14="http://schemas.microsoft.com/office/powerpoint/2010/main" val="3140552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262CE819-BA35-CE77-5FCB-8CAAE8E491F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642" r="31528"/>
          <a:stretch/>
        </p:blipFill>
        <p:spPr>
          <a:xfrm>
            <a:off x="1190107" y="1730938"/>
            <a:ext cx="4826702" cy="4640503"/>
          </a:xfrm>
        </p:spPr>
      </p:pic>
      <p:pic>
        <p:nvPicPr>
          <p:cNvPr id="7" name="Picture 6" descr="Text&#10;&#10;Description automatically generated">
            <a:extLst>
              <a:ext uri="{FF2B5EF4-FFF2-40B4-BE49-F238E27FC236}">
                <a16:creationId xmlns:a16="http://schemas.microsoft.com/office/drawing/2014/main" id="{67A4F6F5-5E66-3757-5DB3-253D4AF5686C}"/>
              </a:ext>
            </a:extLst>
          </p:cNvPr>
          <p:cNvPicPr>
            <a:picLocks noChangeAspect="1"/>
          </p:cNvPicPr>
          <p:nvPr/>
        </p:nvPicPr>
        <p:blipFill rotWithShape="1">
          <a:blip r:embed="rId3">
            <a:extLst>
              <a:ext uri="{28A0092B-C50C-407E-A947-70E740481C1C}">
                <a14:useLocalDpi xmlns:a14="http://schemas.microsoft.com/office/drawing/2010/main" val="0"/>
              </a:ext>
            </a:extLst>
          </a:blip>
          <a:srcRect r="41006"/>
          <a:stretch/>
        </p:blipFill>
        <p:spPr>
          <a:xfrm>
            <a:off x="6575500" y="1730938"/>
            <a:ext cx="4669155" cy="4632960"/>
          </a:xfrm>
          <a:prstGeom prst="rect">
            <a:avLst/>
          </a:prstGeom>
        </p:spPr>
      </p:pic>
      <p:sp>
        <p:nvSpPr>
          <p:cNvPr id="10" name="TextBox 9">
            <a:extLst>
              <a:ext uri="{FF2B5EF4-FFF2-40B4-BE49-F238E27FC236}">
                <a16:creationId xmlns:a16="http://schemas.microsoft.com/office/drawing/2014/main" id="{7F45BB93-901C-E2F5-9178-418F3C79B0C2}"/>
              </a:ext>
            </a:extLst>
          </p:cNvPr>
          <p:cNvSpPr txBox="1"/>
          <p:nvPr/>
        </p:nvSpPr>
        <p:spPr>
          <a:xfrm>
            <a:off x="2254928" y="719092"/>
            <a:ext cx="7386222"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Evaluated Metrics of PySpark CLI</a:t>
            </a:r>
          </a:p>
        </p:txBody>
      </p:sp>
    </p:spTree>
    <p:extLst>
      <p:ext uri="{BB962C8B-B14F-4D97-AF65-F5344CB8AC3E}">
        <p14:creationId xmlns:p14="http://schemas.microsoft.com/office/powerpoint/2010/main" val="1224960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FB355F30-8FAC-515A-B320-2C20CBD6D3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42" r="31200" b="-1"/>
          <a:stretch/>
        </p:blipFill>
        <p:spPr>
          <a:xfrm>
            <a:off x="1099844" y="865408"/>
            <a:ext cx="5024718" cy="4780790"/>
          </a:xfrm>
          <a:prstGeom prst="rect">
            <a:avLst/>
          </a:prstGeom>
        </p:spPr>
      </p:pic>
      <p:pic>
        <p:nvPicPr>
          <p:cNvPr id="23" name="Picture 22">
            <a:extLst>
              <a:ext uri="{FF2B5EF4-FFF2-40B4-BE49-F238E27FC236}">
                <a16:creationId xmlns:a16="http://schemas.microsoft.com/office/drawing/2014/main" id="{DF8C24FF-C1F3-D56F-D2D6-5BDE1DA68B09}"/>
              </a:ext>
            </a:extLst>
          </p:cNvPr>
          <p:cNvPicPr>
            <a:picLocks noChangeAspect="1"/>
          </p:cNvPicPr>
          <p:nvPr/>
        </p:nvPicPr>
        <p:blipFill>
          <a:blip r:embed="rId3"/>
          <a:stretch>
            <a:fillRect/>
          </a:stretch>
        </p:blipFill>
        <p:spPr>
          <a:xfrm>
            <a:off x="6583997" y="865408"/>
            <a:ext cx="5267585" cy="4864832"/>
          </a:xfrm>
          <a:prstGeom prst="rect">
            <a:avLst/>
          </a:prstGeom>
        </p:spPr>
      </p:pic>
    </p:spTree>
    <p:extLst>
      <p:ext uri="{BB962C8B-B14F-4D97-AF65-F5344CB8AC3E}">
        <p14:creationId xmlns:p14="http://schemas.microsoft.com/office/powerpoint/2010/main" val="209847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731B81-2AA6-5859-25E9-9FC84107848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CONCLUSION-1</a:t>
            </a:r>
          </a:p>
        </p:txBody>
      </p:sp>
      <p:sp>
        <p:nvSpPr>
          <p:cNvPr id="3" name="Content Placeholder 2">
            <a:extLst>
              <a:ext uri="{FF2B5EF4-FFF2-40B4-BE49-F238E27FC236}">
                <a16:creationId xmlns:a16="http://schemas.microsoft.com/office/drawing/2014/main" id="{3EF401FB-B527-715F-6A5B-4271B6902F19}"/>
              </a:ext>
            </a:extLst>
          </p:cNvPr>
          <p:cNvSpPr>
            <a:spLocks noGrp="1"/>
          </p:cNvSpPr>
          <p:nvPr>
            <p:ph idx="1"/>
          </p:nvPr>
        </p:nvSpPr>
        <p:spPr>
          <a:xfrm>
            <a:off x="638881" y="1809541"/>
            <a:ext cx="10909643" cy="687406"/>
          </a:xfrm>
        </p:spPr>
        <p:txBody>
          <a:bodyPr vert="horz" lIns="91440" tIns="45720" rIns="91440" bIns="45720" rtlCol="0" anchor="ctr">
            <a:normAutofit lnSpcReduction="10000"/>
          </a:bodyPr>
          <a:lstStyle/>
          <a:p>
            <a:pPr marL="0" indent="0" algn="ctr">
              <a:buNone/>
            </a:pPr>
            <a:r>
              <a:rPr lang="en-US" sz="2200" kern="1200" dirty="0">
                <a:solidFill>
                  <a:schemeClr val="tx1"/>
                </a:solidFill>
                <a:latin typeface="+mn-lt"/>
                <a:ea typeface="+mn-ea"/>
                <a:cs typeface="+mn-cs"/>
              </a:rPr>
              <a:t>The best model is Gradient Boost with computation time - 6.5 minutes and accuracy with 83% </a:t>
            </a:r>
            <a:r>
              <a:rPr lang="en-US" sz="2200" b="1" kern="1200" dirty="0">
                <a:solidFill>
                  <a:schemeClr val="tx1"/>
                </a:solidFill>
                <a:latin typeface="+mn-lt"/>
                <a:ea typeface="+mn-ea"/>
                <a:cs typeface="+mn-cs"/>
              </a:rPr>
              <a:t>(sample dataset)</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A8557797-C94F-1310-B95A-3F93CF0B272D}"/>
              </a:ext>
            </a:extLst>
          </p:cNvPr>
          <p:cNvGraphicFramePr>
            <a:graphicFrameLocks noGrp="1"/>
          </p:cNvGraphicFramePr>
          <p:nvPr>
            <p:extLst>
              <p:ext uri="{D42A27DB-BD31-4B8C-83A1-F6EECF244321}">
                <p14:modId xmlns:p14="http://schemas.microsoft.com/office/powerpoint/2010/main" val="2169146841"/>
              </p:ext>
            </p:extLst>
          </p:nvPr>
        </p:nvGraphicFramePr>
        <p:xfrm>
          <a:off x="320040" y="2823652"/>
          <a:ext cx="11548874" cy="3205993"/>
        </p:xfrm>
        <a:graphic>
          <a:graphicData uri="http://schemas.openxmlformats.org/drawingml/2006/table">
            <a:tbl>
              <a:tblPr firstRow="1" bandRow="1">
                <a:solidFill>
                  <a:schemeClr val="bg1">
                    <a:lumMod val="95000"/>
                  </a:schemeClr>
                </a:solidFill>
                <a:tableStyleId>{5C22544A-7EE6-4342-B048-85BDC9FD1C3A}</a:tableStyleId>
              </a:tblPr>
              <a:tblGrid>
                <a:gridCol w="3820189">
                  <a:extLst>
                    <a:ext uri="{9D8B030D-6E8A-4147-A177-3AD203B41FA5}">
                      <a16:colId xmlns:a16="http://schemas.microsoft.com/office/drawing/2014/main" val="1963780478"/>
                    </a:ext>
                  </a:extLst>
                </a:gridCol>
                <a:gridCol w="3820189">
                  <a:extLst>
                    <a:ext uri="{9D8B030D-6E8A-4147-A177-3AD203B41FA5}">
                      <a16:colId xmlns:a16="http://schemas.microsoft.com/office/drawing/2014/main" val="2676883136"/>
                    </a:ext>
                  </a:extLst>
                </a:gridCol>
                <a:gridCol w="3908496">
                  <a:extLst>
                    <a:ext uri="{9D8B030D-6E8A-4147-A177-3AD203B41FA5}">
                      <a16:colId xmlns:a16="http://schemas.microsoft.com/office/drawing/2014/main" val="2596385174"/>
                    </a:ext>
                  </a:extLst>
                </a:gridCol>
              </a:tblGrid>
              <a:tr h="657517">
                <a:tc>
                  <a:txBody>
                    <a:bodyPr/>
                    <a:lstStyle/>
                    <a:p>
                      <a:r>
                        <a:rPr lang="en-US" sz="2500" b="0" cap="none" spc="0">
                          <a:solidFill>
                            <a:schemeClr val="bg1"/>
                          </a:solidFill>
                        </a:rPr>
                        <a:t>COMPUTATION TIME</a:t>
                      </a:r>
                    </a:p>
                  </a:txBody>
                  <a:tcPr marL="143982" marR="143982" marT="143982" marB="71991" anchor="ctr">
                    <a:lnL w="12700" cmpd="sng">
                      <a:noFill/>
                    </a:lnL>
                    <a:lnR w="12700" cmpd="sng">
                      <a:noFill/>
                    </a:lnR>
                    <a:lnT w="19050" cap="flat" cmpd="sng" algn="ctr">
                      <a:noFill/>
                      <a:prstDash val="solid"/>
                    </a:lnT>
                    <a:lnB w="38100" cmpd="sng">
                      <a:noFill/>
                    </a:lnB>
                    <a:solidFill>
                      <a:schemeClr val="accent2"/>
                    </a:solidFill>
                  </a:tcPr>
                </a:tc>
                <a:tc>
                  <a:txBody>
                    <a:bodyPr/>
                    <a:lstStyle/>
                    <a:p>
                      <a:r>
                        <a:rPr lang="en-US" sz="2500" b="0" cap="none" spc="0">
                          <a:solidFill>
                            <a:schemeClr val="bg1"/>
                          </a:solidFill>
                        </a:rPr>
                        <a:t>ACCURACY</a:t>
                      </a:r>
                    </a:p>
                  </a:txBody>
                  <a:tcPr marL="143982" marR="143982" marT="143982" marB="71991" anchor="ctr">
                    <a:lnL w="12700" cmpd="sng">
                      <a:noFill/>
                    </a:lnL>
                    <a:lnR w="12700" cmpd="sng">
                      <a:noFill/>
                    </a:lnR>
                    <a:lnT w="19050" cap="flat" cmpd="sng" algn="ctr">
                      <a:noFill/>
                      <a:prstDash val="solid"/>
                    </a:lnT>
                    <a:lnB w="38100" cmpd="sng">
                      <a:noFill/>
                    </a:lnB>
                    <a:solidFill>
                      <a:schemeClr val="accent2"/>
                    </a:solidFill>
                  </a:tcPr>
                </a:tc>
                <a:tc>
                  <a:txBody>
                    <a:bodyPr/>
                    <a:lstStyle/>
                    <a:p>
                      <a:r>
                        <a:rPr lang="en-US" sz="2500" b="0" cap="none" spc="0">
                          <a:solidFill>
                            <a:schemeClr val="bg1"/>
                          </a:solidFill>
                        </a:rPr>
                        <a:t>ALGORITHM</a:t>
                      </a:r>
                    </a:p>
                  </a:txBody>
                  <a:tcPr marL="143982" marR="143982" marT="143982" marB="71991"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122703486"/>
                  </a:ext>
                </a:extLst>
              </a:tr>
              <a:tr h="849492">
                <a:tc>
                  <a:txBody>
                    <a:bodyPr/>
                    <a:lstStyle/>
                    <a:p>
                      <a:r>
                        <a:rPr lang="en-US" sz="1900" cap="none" spc="0" dirty="0">
                          <a:solidFill>
                            <a:schemeClr val="tx1"/>
                          </a:solidFill>
                        </a:rPr>
                        <a:t>5 MINUTES</a:t>
                      </a:r>
                    </a:p>
                  </a:txBody>
                  <a:tcPr marL="143982" marR="143982" marT="143982" marB="71991">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r>
                        <a:rPr lang="en-US" sz="1900" cap="none" spc="0" dirty="0">
                          <a:solidFill>
                            <a:schemeClr val="tx1"/>
                          </a:solidFill>
                        </a:rPr>
                        <a:t>72%</a:t>
                      </a:r>
                    </a:p>
                  </a:txBody>
                  <a:tcPr marL="143982" marR="143982" marT="143982" marB="71991">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rPr>
                        <a:t>LOGISTIC REGRESSION</a:t>
                      </a:r>
                    </a:p>
                    <a:p>
                      <a:endParaRPr lang="en-US" sz="1900" cap="none" spc="0" dirty="0">
                        <a:solidFill>
                          <a:schemeClr val="tx1"/>
                        </a:solidFill>
                      </a:endParaRPr>
                    </a:p>
                  </a:txBody>
                  <a:tcPr marL="143982" marR="143982" marT="143982" marB="71991">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632460467"/>
                  </a:ext>
                </a:extLst>
              </a:tr>
              <a:tr h="849492">
                <a:tc>
                  <a:txBody>
                    <a:bodyPr/>
                    <a:lstStyle/>
                    <a:p>
                      <a:r>
                        <a:rPr lang="en-US" sz="1900" cap="none" spc="0" dirty="0">
                          <a:solidFill>
                            <a:schemeClr val="tx1"/>
                          </a:solidFill>
                        </a:rPr>
                        <a:t>30 MINUTES</a:t>
                      </a:r>
                    </a:p>
                  </a:txBody>
                  <a:tcPr marL="143982" marR="143982" marT="143982" marB="7199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r>
                        <a:rPr lang="en-US" sz="1900" cap="none" spc="0" dirty="0">
                          <a:solidFill>
                            <a:schemeClr val="tx1"/>
                          </a:solidFill>
                        </a:rPr>
                        <a:t>84%</a:t>
                      </a:r>
                    </a:p>
                  </a:txBody>
                  <a:tcPr marL="143982" marR="143982" marT="143982" marB="7199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a:solidFill>
                            <a:schemeClr val="tx1"/>
                          </a:solidFill>
                        </a:rPr>
                        <a:t>DECISION TREE</a:t>
                      </a:r>
                    </a:p>
                    <a:p>
                      <a:endParaRPr lang="en-US" sz="1900" cap="none" spc="0">
                        <a:solidFill>
                          <a:schemeClr val="tx1"/>
                        </a:solidFill>
                      </a:endParaRPr>
                    </a:p>
                  </a:txBody>
                  <a:tcPr marL="143982" marR="143982" marT="143982" marB="7199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326526974"/>
                  </a:ext>
                </a:extLst>
              </a:tr>
              <a:tr h="849492">
                <a:tc>
                  <a:txBody>
                    <a:bodyPr/>
                    <a:lstStyle/>
                    <a:p>
                      <a:r>
                        <a:rPr lang="en-US" sz="1900" cap="none" spc="0">
                          <a:solidFill>
                            <a:schemeClr val="tx1"/>
                          </a:solidFill>
                        </a:rPr>
                        <a:t>6.5 MINUTES</a:t>
                      </a:r>
                    </a:p>
                  </a:txBody>
                  <a:tcPr marL="143982" marR="143982" marT="143982" marB="7199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r>
                        <a:rPr lang="en-US" sz="1900" cap="none" spc="0">
                          <a:solidFill>
                            <a:schemeClr val="tx1"/>
                          </a:solidFill>
                        </a:rPr>
                        <a:t>83%</a:t>
                      </a:r>
                    </a:p>
                  </a:txBody>
                  <a:tcPr marL="143982" marR="143982" marT="143982" marB="7199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rPr>
                        <a:t>GRADIENT BOOST</a:t>
                      </a:r>
                    </a:p>
                    <a:p>
                      <a:endParaRPr lang="en-US" sz="1900" cap="none" spc="0" dirty="0">
                        <a:solidFill>
                          <a:schemeClr val="tx1"/>
                        </a:solidFill>
                      </a:endParaRPr>
                    </a:p>
                  </a:txBody>
                  <a:tcPr marL="143982" marR="143982" marT="143982" marB="7199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036227543"/>
                  </a:ext>
                </a:extLst>
              </a:tr>
            </a:tbl>
          </a:graphicData>
        </a:graphic>
      </p:graphicFrame>
    </p:spTree>
    <p:extLst>
      <p:ext uri="{BB962C8B-B14F-4D97-AF65-F5344CB8AC3E}">
        <p14:creationId xmlns:p14="http://schemas.microsoft.com/office/powerpoint/2010/main" val="2613885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8F9CAB-85BA-3033-A80C-81B2D0A27104}"/>
              </a:ext>
            </a:extLst>
          </p:cNvPr>
          <p:cNvSpPr>
            <a:spLocks noGrp="1"/>
          </p:cNvSpPr>
          <p:nvPr>
            <p:ph type="title"/>
          </p:nvPr>
        </p:nvSpPr>
        <p:spPr>
          <a:xfrm>
            <a:off x="838200" y="365125"/>
            <a:ext cx="10515600" cy="1325563"/>
          </a:xfrm>
        </p:spPr>
        <p:txBody>
          <a:bodyPr>
            <a:normAutofit/>
          </a:bodyPr>
          <a:lstStyle/>
          <a:p>
            <a:r>
              <a:rPr lang="en-US" sz="5400" dirty="0">
                <a:latin typeface="Times New Roman" panose="02020603050405020304" pitchFamily="18" charset="0"/>
                <a:cs typeface="Times New Roman" panose="02020603050405020304" pitchFamily="18" charset="0"/>
              </a:rPr>
              <a:t>AGENDA</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BE07335-FA85-D50D-668C-E0A753EB5B5C}"/>
              </a:ext>
            </a:extLst>
          </p:cNvPr>
          <p:cNvSpPr>
            <a:spLocks noGrp="1"/>
          </p:cNvSpPr>
          <p:nvPr>
            <p:ph idx="1"/>
          </p:nvPr>
        </p:nvSpPr>
        <p:spPr>
          <a:xfrm>
            <a:off x="838200" y="1929384"/>
            <a:ext cx="10515600" cy="4251960"/>
          </a:xfrm>
        </p:spPr>
        <p:txBody>
          <a:bodyPr>
            <a:normAutofit/>
          </a:bodyPr>
          <a:lstStyle/>
          <a:p>
            <a:r>
              <a:rPr lang="en-US" sz="2200" dirty="0">
                <a:latin typeface="Times New Roman" panose="02020603050405020304" pitchFamily="18" charset="0"/>
                <a:cs typeface="Times New Roman" panose="02020603050405020304" pitchFamily="18" charset="0"/>
              </a:rPr>
              <a:t>INTRODUCTION</a:t>
            </a:r>
          </a:p>
          <a:p>
            <a:r>
              <a:rPr lang="en-US" sz="2200" dirty="0">
                <a:latin typeface="Times New Roman" panose="02020603050405020304" pitchFamily="18" charset="0"/>
                <a:cs typeface="Times New Roman" panose="02020603050405020304" pitchFamily="18" charset="0"/>
              </a:rPr>
              <a:t>PROB STATEMENT</a:t>
            </a:r>
          </a:p>
          <a:p>
            <a:r>
              <a:rPr lang="en-US" sz="2200" dirty="0">
                <a:latin typeface="Times New Roman" panose="02020603050405020304" pitchFamily="18" charset="0"/>
                <a:cs typeface="Times New Roman" panose="02020603050405020304" pitchFamily="18" charset="0"/>
              </a:rPr>
              <a:t>ABOUT THE DATASET ;  FEATURES</a:t>
            </a:r>
          </a:p>
          <a:p>
            <a:r>
              <a:rPr lang="en-US" sz="2200" dirty="0">
                <a:latin typeface="Times New Roman" panose="02020603050405020304" pitchFamily="18" charset="0"/>
                <a:cs typeface="Times New Roman" panose="02020603050405020304" pitchFamily="18" charset="0"/>
              </a:rPr>
              <a:t>HADOOP CONFIGURATION</a:t>
            </a:r>
          </a:p>
          <a:p>
            <a:r>
              <a:rPr lang="en-US" sz="2200" dirty="0">
                <a:latin typeface="Times New Roman" panose="02020603050405020304" pitchFamily="18" charset="0"/>
                <a:cs typeface="Times New Roman" panose="02020603050405020304" pitchFamily="18" charset="0"/>
              </a:rPr>
              <a:t>LOADING AND CLEANING (PRE-PROCESSING) OF DATASET</a:t>
            </a:r>
          </a:p>
          <a:p>
            <a:r>
              <a:rPr lang="en-US" sz="2200" dirty="0">
                <a:latin typeface="Times New Roman" panose="02020603050405020304" pitchFamily="18" charset="0"/>
                <a:cs typeface="Times New Roman" panose="02020603050405020304" pitchFamily="18" charset="0"/>
              </a:rPr>
              <a:t>DEFINING PIPELINE</a:t>
            </a:r>
          </a:p>
          <a:p>
            <a:r>
              <a:rPr lang="en-US" sz="2200" dirty="0">
                <a:latin typeface="Times New Roman" panose="02020603050405020304" pitchFamily="18" charset="0"/>
                <a:cs typeface="Times New Roman" panose="02020603050405020304" pitchFamily="18" charset="0"/>
              </a:rPr>
              <a:t>BUILDING THE MODELS</a:t>
            </a:r>
          </a:p>
          <a:p>
            <a:r>
              <a:rPr lang="en-US" sz="2200" dirty="0">
                <a:latin typeface="Times New Roman" panose="02020603050405020304" pitchFamily="18" charset="0"/>
                <a:cs typeface="Times New Roman" panose="02020603050405020304" pitchFamily="18" charset="0"/>
              </a:rPr>
              <a:t>EVALUATING METRICS AND COMPARING ALGORITHMS</a:t>
            </a:r>
          </a:p>
          <a:p>
            <a:r>
              <a:rPr lang="en-US" sz="2200" dirty="0">
                <a:latin typeface="Times New Roman" panose="02020603050405020304" pitchFamily="18" charset="0"/>
                <a:cs typeface="Times New Roman" panose="02020603050405020304" pitchFamily="18" charset="0"/>
              </a:rPr>
              <a:t>CONCLUSION</a:t>
            </a:r>
          </a:p>
          <a:p>
            <a:endParaRPr lang="en-US" sz="2200" dirty="0"/>
          </a:p>
        </p:txBody>
      </p:sp>
    </p:spTree>
    <p:extLst>
      <p:ext uri="{BB962C8B-B14F-4D97-AF65-F5344CB8AC3E}">
        <p14:creationId xmlns:p14="http://schemas.microsoft.com/office/powerpoint/2010/main" val="245639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731B81-2AA6-5859-25E9-9FC84107848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CONCLUSION -2</a:t>
            </a:r>
          </a:p>
        </p:txBody>
      </p:sp>
      <p:sp>
        <p:nvSpPr>
          <p:cNvPr id="3" name="Content Placeholder 2">
            <a:extLst>
              <a:ext uri="{FF2B5EF4-FFF2-40B4-BE49-F238E27FC236}">
                <a16:creationId xmlns:a16="http://schemas.microsoft.com/office/drawing/2014/main" id="{3EF401FB-B527-715F-6A5B-4271B6902F19}"/>
              </a:ext>
            </a:extLst>
          </p:cNvPr>
          <p:cNvSpPr>
            <a:spLocks noGrp="1"/>
          </p:cNvSpPr>
          <p:nvPr>
            <p:ph idx="1"/>
          </p:nvPr>
        </p:nvSpPr>
        <p:spPr>
          <a:xfrm>
            <a:off x="638881" y="1809541"/>
            <a:ext cx="10909643" cy="687406"/>
          </a:xfrm>
        </p:spPr>
        <p:txBody>
          <a:bodyPr vert="horz" lIns="91440" tIns="45720" rIns="91440" bIns="45720" rtlCol="0" anchor="ctr">
            <a:normAutofit lnSpcReduction="10000"/>
          </a:bodyPr>
          <a:lstStyle/>
          <a:p>
            <a:pPr marL="0" indent="0" algn="ctr">
              <a:buNone/>
            </a:pPr>
            <a:r>
              <a:rPr lang="en-US" sz="2200" kern="1200" dirty="0">
                <a:solidFill>
                  <a:schemeClr val="tx1"/>
                </a:solidFill>
                <a:latin typeface="+mn-lt"/>
                <a:ea typeface="+mn-ea"/>
                <a:cs typeface="+mn-cs"/>
              </a:rPr>
              <a:t>The best model is Gradient Boost with computation time - </a:t>
            </a:r>
            <a:r>
              <a:rPr lang="en-US" sz="2200" dirty="0"/>
              <a:t>40</a:t>
            </a:r>
            <a:r>
              <a:rPr lang="en-US" sz="2200" kern="1200" dirty="0">
                <a:solidFill>
                  <a:schemeClr val="tx1"/>
                </a:solidFill>
                <a:latin typeface="+mn-lt"/>
                <a:ea typeface="+mn-ea"/>
                <a:cs typeface="+mn-cs"/>
              </a:rPr>
              <a:t> minutes and accuracy with 82% </a:t>
            </a:r>
            <a:r>
              <a:rPr lang="en-US" sz="2200" b="1" kern="1200" dirty="0">
                <a:solidFill>
                  <a:schemeClr val="tx1"/>
                </a:solidFill>
                <a:latin typeface="+mn-lt"/>
                <a:ea typeface="+mn-ea"/>
                <a:cs typeface="+mn-cs"/>
              </a:rPr>
              <a:t>(</a:t>
            </a:r>
            <a:r>
              <a:rPr lang="en-US" sz="2200" b="1" dirty="0"/>
              <a:t>actual dataset</a:t>
            </a:r>
            <a:r>
              <a:rPr lang="en-US" sz="2200" b="1" kern="1200" dirty="0">
                <a:solidFill>
                  <a:schemeClr val="tx1"/>
                </a:solidFill>
                <a:latin typeface="+mn-lt"/>
                <a:ea typeface="+mn-ea"/>
                <a:cs typeface="+mn-cs"/>
              </a:rPr>
              <a:t>)</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A8557797-C94F-1310-B95A-3F93CF0B272D}"/>
              </a:ext>
            </a:extLst>
          </p:cNvPr>
          <p:cNvGraphicFramePr>
            <a:graphicFrameLocks noGrp="1"/>
          </p:cNvGraphicFramePr>
          <p:nvPr>
            <p:extLst>
              <p:ext uri="{D42A27DB-BD31-4B8C-83A1-F6EECF244321}">
                <p14:modId xmlns:p14="http://schemas.microsoft.com/office/powerpoint/2010/main" val="260732053"/>
              </p:ext>
            </p:extLst>
          </p:nvPr>
        </p:nvGraphicFramePr>
        <p:xfrm>
          <a:off x="320040" y="2823652"/>
          <a:ext cx="11548874" cy="3205993"/>
        </p:xfrm>
        <a:graphic>
          <a:graphicData uri="http://schemas.openxmlformats.org/drawingml/2006/table">
            <a:tbl>
              <a:tblPr firstRow="1" bandRow="1">
                <a:solidFill>
                  <a:schemeClr val="bg1">
                    <a:lumMod val="95000"/>
                  </a:schemeClr>
                </a:solidFill>
                <a:tableStyleId>{5C22544A-7EE6-4342-B048-85BDC9FD1C3A}</a:tableStyleId>
              </a:tblPr>
              <a:tblGrid>
                <a:gridCol w="3820189">
                  <a:extLst>
                    <a:ext uri="{9D8B030D-6E8A-4147-A177-3AD203B41FA5}">
                      <a16:colId xmlns:a16="http://schemas.microsoft.com/office/drawing/2014/main" val="1963780478"/>
                    </a:ext>
                  </a:extLst>
                </a:gridCol>
                <a:gridCol w="3820189">
                  <a:extLst>
                    <a:ext uri="{9D8B030D-6E8A-4147-A177-3AD203B41FA5}">
                      <a16:colId xmlns:a16="http://schemas.microsoft.com/office/drawing/2014/main" val="2676883136"/>
                    </a:ext>
                  </a:extLst>
                </a:gridCol>
                <a:gridCol w="3908496">
                  <a:extLst>
                    <a:ext uri="{9D8B030D-6E8A-4147-A177-3AD203B41FA5}">
                      <a16:colId xmlns:a16="http://schemas.microsoft.com/office/drawing/2014/main" val="2596385174"/>
                    </a:ext>
                  </a:extLst>
                </a:gridCol>
              </a:tblGrid>
              <a:tr h="657517">
                <a:tc>
                  <a:txBody>
                    <a:bodyPr/>
                    <a:lstStyle/>
                    <a:p>
                      <a:r>
                        <a:rPr lang="en-US" sz="2500" b="0" cap="none" spc="0">
                          <a:solidFill>
                            <a:schemeClr val="bg1"/>
                          </a:solidFill>
                        </a:rPr>
                        <a:t>COMPUTATION TIME</a:t>
                      </a:r>
                    </a:p>
                  </a:txBody>
                  <a:tcPr marL="143982" marR="143982" marT="143982" marB="71991" anchor="ctr">
                    <a:lnL w="12700" cmpd="sng">
                      <a:noFill/>
                    </a:lnL>
                    <a:lnR w="12700" cmpd="sng">
                      <a:noFill/>
                    </a:lnR>
                    <a:lnT w="19050" cap="flat" cmpd="sng" algn="ctr">
                      <a:noFill/>
                      <a:prstDash val="solid"/>
                    </a:lnT>
                    <a:lnB w="38100" cmpd="sng">
                      <a:noFill/>
                    </a:lnB>
                    <a:solidFill>
                      <a:schemeClr val="accent2"/>
                    </a:solidFill>
                  </a:tcPr>
                </a:tc>
                <a:tc>
                  <a:txBody>
                    <a:bodyPr/>
                    <a:lstStyle/>
                    <a:p>
                      <a:r>
                        <a:rPr lang="en-US" sz="2500" b="0" cap="none" spc="0">
                          <a:solidFill>
                            <a:schemeClr val="bg1"/>
                          </a:solidFill>
                        </a:rPr>
                        <a:t>ACCURACY</a:t>
                      </a:r>
                    </a:p>
                  </a:txBody>
                  <a:tcPr marL="143982" marR="143982" marT="143982" marB="71991" anchor="ctr">
                    <a:lnL w="12700" cmpd="sng">
                      <a:noFill/>
                    </a:lnL>
                    <a:lnR w="12700" cmpd="sng">
                      <a:noFill/>
                    </a:lnR>
                    <a:lnT w="19050" cap="flat" cmpd="sng" algn="ctr">
                      <a:noFill/>
                      <a:prstDash val="solid"/>
                    </a:lnT>
                    <a:lnB w="38100" cmpd="sng">
                      <a:noFill/>
                    </a:lnB>
                    <a:solidFill>
                      <a:schemeClr val="accent2"/>
                    </a:solidFill>
                  </a:tcPr>
                </a:tc>
                <a:tc>
                  <a:txBody>
                    <a:bodyPr/>
                    <a:lstStyle/>
                    <a:p>
                      <a:r>
                        <a:rPr lang="en-US" sz="2500" b="0" cap="none" spc="0">
                          <a:solidFill>
                            <a:schemeClr val="bg1"/>
                          </a:solidFill>
                        </a:rPr>
                        <a:t>ALGORITHM</a:t>
                      </a:r>
                    </a:p>
                  </a:txBody>
                  <a:tcPr marL="143982" marR="143982" marT="143982" marB="71991"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122703486"/>
                  </a:ext>
                </a:extLst>
              </a:tr>
              <a:tr h="849492">
                <a:tc>
                  <a:txBody>
                    <a:bodyPr/>
                    <a:lstStyle/>
                    <a:p>
                      <a:r>
                        <a:rPr lang="en-US" sz="1900" cap="none" spc="0" dirty="0">
                          <a:solidFill>
                            <a:schemeClr val="tx1"/>
                          </a:solidFill>
                        </a:rPr>
                        <a:t>4 MINUTES</a:t>
                      </a:r>
                    </a:p>
                  </a:txBody>
                  <a:tcPr marL="143982" marR="143982" marT="143982" marB="71991">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r>
                        <a:rPr lang="en-US" sz="1900" cap="none" spc="0" dirty="0">
                          <a:solidFill>
                            <a:schemeClr val="tx1"/>
                          </a:solidFill>
                        </a:rPr>
                        <a:t>73%</a:t>
                      </a:r>
                    </a:p>
                  </a:txBody>
                  <a:tcPr marL="143982" marR="143982" marT="143982" marB="71991">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rPr>
                        <a:t>SUPPORT VECTOR MACHINE</a:t>
                      </a:r>
                    </a:p>
                    <a:p>
                      <a:endParaRPr lang="en-US" sz="1900" cap="none" spc="0" dirty="0">
                        <a:solidFill>
                          <a:schemeClr val="tx1"/>
                        </a:solidFill>
                      </a:endParaRPr>
                    </a:p>
                  </a:txBody>
                  <a:tcPr marL="143982" marR="143982" marT="143982" marB="71991">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632460467"/>
                  </a:ext>
                </a:extLst>
              </a:tr>
              <a:tr h="849492">
                <a:tc>
                  <a:txBody>
                    <a:bodyPr/>
                    <a:lstStyle/>
                    <a:p>
                      <a:r>
                        <a:rPr lang="en-US" sz="1900" cap="none" spc="0" dirty="0">
                          <a:solidFill>
                            <a:schemeClr val="tx1"/>
                          </a:solidFill>
                        </a:rPr>
                        <a:t>40 MINUTES</a:t>
                      </a:r>
                    </a:p>
                  </a:txBody>
                  <a:tcPr marL="143982" marR="143982" marT="143982" marB="7199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r>
                        <a:rPr lang="en-US" sz="1900" cap="none" spc="0" dirty="0">
                          <a:solidFill>
                            <a:schemeClr val="tx1"/>
                          </a:solidFill>
                        </a:rPr>
                        <a:t>82%</a:t>
                      </a:r>
                    </a:p>
                  </a:txBody>
                  <a:tcPr marL="143982" marR="143982" marT="143982" marB="7199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cap="none" spc="0" dirty="0">
                          <a:solidFill>
                            <a:schemeClr val="tx1"/>
                          </a:solidFill>
                        </a:rPr>
                        <a:t>GRADIENT BOOST</a:t>
                      </a:r>
                    </a:p>
                    <a:p>
                      <a:endParaRPr lang="en-US" sz="1900" cap="none" spc="0" dirty="0">
                        <a:solidFill>
                          <a:schemeClr val="tx1"/>
                        </a:solidFill>
                      </a:endParaRPr>
                    </a:p>
                  </a:txBody>
                  <a:tcPr marL="143982" marR="143982" marT="143982" marB="7199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326526974"/>
                  </a:ext>
                </a:extLst>
              </a:tr>
              <a:tr h="849492">
                <a:tc>
                  <a:txBody>
                    <a:bodyPr/>
                    <a:lstStyle/>
                    <a:p>
                      <a:r>
                        <a:rPr lang="en-US" sz="1900" cap="none" spc="0" dirty="0">
                          <a:solidFill>
                            <a:schemeClr val="tx1"/>
                          </a:solidFill>
                        </a:rPr>
                        <a:t>5 MINUTES</a:t>
                      </a:r>
                    </a:p>
                  </a:txBody>
                  <a:tcPr marL="143982" marR="143982" marT="143982" marB="7199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r>
                        <a:rPr lang="en-US" sz="1900" cap="none" spc="0" dirty="0">
                          <a:solidFill>
                            <a:schemeClr val="tx1"/>
                          </a:solidFill>
                        </a:rPr>
                        <a:t>73%</a:t>
                      </a:r>
                    </a:p>
                  </a:txBody>
                  <a:tcPr marL="143982" marR="143982" marT="143982" marB="7199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r>
                        <a:rPr lang="en-US" sz="1900" cap="none" spc="0" dirty="0">
                          <a:solidFill>
                            <a:schemeClr val="tx1"/>
                          </a:solidFill>
                        </a:rPr>
                        <a:t>FACTORIZATION MACHINE</a:t>
                      </a:r>
                    </a:p>
                  </a:txBody>
                  <a:tcPr marL="143982" marR="143982" marT="143982" marB="71991">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036227543"/>
                  </a:ext>
                </a:extLst>
              </a:tr>
            </a:tbl>
          </a:graphicData>
        </a:graphic>
      </p:graphicFrame>
    </p:spTree>
    <p:extLst>
      <p:ext uri="{BB962C8B-B14F-4D97-AF65-F5344CB8AC3E}">
        <p14:creationId xmlns:p14="http://schemas.microsoft.com/office/powerpoint/2010/main" val="186756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DE20E4-CB6C-7BE5-6254-2B52876C9BE5}"/>
              </a:ext>
            </a:extLst>
          </p:cNvPr>
          <p:cNvSpPr>
            <a:spLocks noGrp="1"/>
          </p:cNvSpPr>
          <p:nvPr>
            <p:ph idx="1"/>
          </p:nvPr>
        </p:nvSpPr>
        <p:spPr>
          <a:xfrm>
            <a:off x="5126418" y="552091"/>
            <a:ext cx="6224335" cy="5431536"/>
          </a:xfrm>
        </p:spPr>
        <p:txBody>
          <a:bodyPr anchor="ctr">
            <a:normAutofit/>
          </a:bodyPr>
          <a:lstStyle/>
          <a:p>
            <a:r>
              <a:rPr lang="en-US" sz="4800" dirty="0"/>
              <a:t>THANKYOU</a:t>
            </a:r>
          </a:p>
        </p:txBody>
      </p:sp>
    </p:spTree>
    <p:extLst>
      <p:ext uri="{BB962C8B-B14F-4D97-AF65-F5344CB8AC3E}">
        <p14:creationId xmlns:p14="http://schemas.microsoft.com/office/powerpoint/2010/main" val="3677140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0897D-D2D3-6D2D-3F65-D09B134E485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3C8EE429-3198-53F6-48FD-5FEE382D5ACA}"/>
              </a:ext>
            </a:extLst>
          </p:cNvPr>
          <p:cNvSpPr>
            <a:spLocks noGrp="1"/>
          </p:cNvSpPr>
          <p:nvPr>
            <p:ph idx="1"/>
          </p:nvPr>
        </p:nvSpPr>
        <p:spPr/>
        <p:txBody>
          <a:bodyPr>
            <a:normAutofit fontScale="92500" lnSpcReduction="20000"/>
          </a:bodyPr>
          <a:lstStyle/>
          <a:p>
            <a:pPr algn="l"/>
            <a:r>
              <a:rPr lang="en-US" b="0" i="0" dirty="0">
                <a:solidFill>
                  <a:srgbClr val="374151"/>
                </a:solidFill>
                <a:effectLst/>
                <a:latin typeface="Times New Roman" panose="02020603050405020304" pitchFamily="18" charset="0"/>
                <a:cs typeface="Times New Roman" panose="02020603050405020304" pitchFamily="18" charset="0"/>
              </a:rPr>
              <a:t>In this presentation, we will discuss the possibility of predicting whether a given health insurance plan covers routine dental services for adults or not, based on the provided data columns. The primary objective of this study is to explore the feasibility of using machine learning algorithms to classify health insurance plans based on their coverage for routine dental services.</a:t>
            </a:r>
          </a:p>
          <a:p>
            <a:pPr algn="l"/>
            <a:r>
              <a:rPr lang="en-US" b="0" i="0" dirty="0">
                <a:solidFill>
                  <a:srgbClr val="374151"/>
                </a:solidFill>
                <a:effectLst/>
                <a:latin typeface="Times New Roman" panose="02020603050405020304" pitchFamily="18" charset="0"/>
                <a:cs typeface="Times New Roman" panose="02020603050405020304" pitchFamily="18" charset="0"/>
              </a:rPr>
              <a:t>To achieve this, we will use four different classification algorithms: Logistic Regression, Decision Tree, Random Forest, and Support Vector Machine. Each of these algorithms has its strengths and weaknesses, and we will compare their performance to determine which one is the most accurate in predicting dental coverage in health insurance plans.</a:t>
            </a:r>
          </a:p>
          <a:p>
            <a:pPr algn="l"/>
            <a:r>
              <a:rPr lang="en-US" b="0" i="0" dirty="0">
                <a:solidFill>
                  <a:srgbClr val="374151"/>
                </a:solidFill>
                <a:effectLst/>
                <a:latin typeface="Times New Roman" panose="02020603050405020304" pitchFamily="18" charset="0"/>
                <a:cs typeface="Times New Roman" panose="02020603050405020304" pitchFamily="18" charset="0"/>
              </a:rPr>
              <a:t>By predicting dental coverage in health insurance plans, we hope to provide valuable insights that can help both insurance providers and policyholders make more informed decisions about their health coverage options.</a:t>
            </a:r>
          </a:p>
          <a:p>
            <a:pPr marL="0" indent="0">
              <a:buNone/>
            </a:pPr>
            <a:endParaRPr lang="en-US" dirty="0"/>
          </a:p>
          <a:p>
            <a:endParaRPr lang="en-US" dirty="0"/>
          </a:p>
        </p:txBody>
      </p:sp>
    </p:spTree>
    <p:extLst>
      <p:ext uri="{BB962C8B-B14F-4D97-AF65-F5344CB8AC3E}">
        <p14:creationId xmlns:p14="http://schemas.microsoft.com/office/powerpoint/2010/main" val="3959042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A6D737-A795-4ADB-88FD-3FB0C6083885}"/>
              </a:ext>
            </a:extLst>
          </p:cNvPr>
          <p:cNvSpPr>
            <a:spLocks noGrp="1"/>
          </p:cNvSpPr>
          <p:nvPr>
            <p:ph type="title"/>
          </p:nvPr>
        </p:nvSpPr>
        <p:spPr>
          <a:xfrm>
            <a:off x="4667504" y="130095"/>
            <a:ext cx="7412735" cy="1783080"/>
          </a:xfrm>
        </p:spPr>
        <p:txBody>
          <a:bodyPr anchor="b">
            <a:normAutofit/>
          </a:bodyPr>
          <a:lstStyle/>
          <a:p>
            <a:r>
              <a:rPr lang="en-US" sz="5400" dirty="0">
                <a:latin typeface="Times New Roman" panose="02020603050405020304" pitchFamily="18" charset="0"/>
                <a:cs typeface="Times New Roman" panose="02020603050405020304" pitchFamily="18" charset="0"/>
              </a:rPr>
              <a:t>PROBLEM STATEMENT</a:t>
            </a:r>
          </a:p>
        </p:txBody>
      </p:sp>
      <p:pic>
        <p:nvPicPr>
          <p:cNvPr id="5" name="Picture 4" descr="Desk with stethoscope and computer keyboard">
            <a:extLst>
              <a:ext uri="{FF2B5EF4-FFF2-40B4-BE49-F238E27FC236}">
                <a16:creationId xmlns:a16="http://schemas.microsoft.com/office/drawing/2014/main" id="{3F4ACE10-C8F1-7FF1-09DF-BF67BA1953F3}"/>
              </a:ext>
            </a:extLst>
          </p:cNvPr>
          <p:cNvPicPr>
            <a:picLocks noChangeAspect="1"/>
          </p:cNvPicPr>
          <p:nvPr/>
        </p:nvPicPr>
        <p:blipFill rotWithShape="1">
          <a:blip r:embed="rId2"/>
          <a:srcRect l="5467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C7C68A-4938-E49D-4BAA-1C453482559F}"/>
              </a:ext>
            </a:extLst>
          </p:cNvPr>
          <p:cNvSpPr>
            <a:spLocks noGrp="1"/>
          </p:cNvSpPr>
          <p:nvPr>
            <p:ph idx="1"/>
          </p:nvPr>
        </p:nvSpPr>
        <p:spPr>
          <a:xfrm>
            <a:off x="4657345" y="2706623"/>
            <a:ext cx="7250175" cy="4021281"/>
          </a:xfrm>
        </p:spPr>
        <p:txBody>
          <a:bodyPr>
            <a:normAutofit lnSpcReduction="10000"/>
          </a:bodyPr>
          <a:lstStyle/>
          <a:p>
            <a:r>
              <a:rPr lang="en-US" sz="1600" b="0" i="0" dirty="0">
                <a:effectLst/>
                <a:latin typeface="Times New Roman" panose="02020603050405020304" pitchFamily="18" charset="0"/>
                <a:cs typeface="Times New Roman" panose="02020603050405020304" pitchFamily="18" charset="0"/>
              </a:rPr>
              <a:t>Finding appropriate health insurance coverage can be a challenge for individuals and small enterprises in the USA. However, the Centers for Medicare &amp; Medicaid Services (CMS) has made available a large dataset, the Health Insurance Exchange Public Use Files (Exchange PUFs), that contains information on health and dental policies provided to individuals and small enterprises in the USA. This dataset can be leveraged to support timely benefits, rate analysis, copayments, premiums, and geographic coverage analysis for our data analysis.</a:t>
            </a:r>
          </a:p>
          <a:p>
            <a:r>
              <a:rPr lang="en-US" sz="1600" b="0" i="0" dirty="0">
                <a:effectLst/>
                <a:latin typeface="Times New Roman" panose="02020603050405020304" pitchFamily="18" charset="0"/>
                <a:cs typeface="Times New Roman" panose="02020603050405020304" pitchFamily="18" charset="0"/>
              </a:rPr>
              <a:t>In this presentation, we will focus on the use of machine learning algorithms to predict whether a given health insurance plan covers routine dental services for adults or not, based on the CMS dataset. We aim to provide a clinical strategy that allows individuals and families to navigate through various healthcare insurance plans and choose the most appropriate one based on their income and expenses.</a:t>
            </a:r>
          </a:p>
          <a:p>
            <a:r>
              <a:rPr lang="en-US" sz="1600" b="0" i="0" dirty="0">
                <a:effectLst/>
                <a:latin typeface="Times New Roman" panose="02020603050405020304" pitchFamily="18" charset="0"/>
                <a:cs typeface="Times New Roman" panose="02020603050405020304" pitchFamily="18" charset="0"/>
              </a:rPr>
              <a:t>By analyzing the data columns such as plan type, region, deductibles, out-of-pocket maximums, and copayments, among others, we will use four different classification algorithms: Logistic Regression, Decision Tree, Random Forest, and Support Vector Machine. These algorithms will help us to predict whether a given health insurance plan covers routine dental services for adults or not.</a:t>
            </a:r>
          </a:p>
          <a:p>
            <a:endParaRPr lang="en-US" sz="1200" dirty="0"/>
          </a:p>
        </p:txBody>
      </p:sp>
    </p:spTree>
    <p:extLst>
      <p:ext uri="{BB962C8B-B14F-4D97-AF65-F5344CB8AC3E}">
        <p14:creationId xmlns:p14="http://schemas.microsoft.com/office/powerpoint/2010/main" val="561966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2DCFA-27E6-ED9A-FF3E-DC720E317C1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ABOUT THE DATASET</a:t>
            </a:r>
          </a:p>
        </p:txBody>
      </p:sp>
      <p:sp>
        <p:nvSpPr>
          <p:cNvPr id="7" name="Content Placeholder 6">
            <a:extLst>
              <a:ext uri="{FF2B5EF4-FFF2-40B4-BE49-F238E27FC236}">
                <a16:creationId xmlns:a16="http://schemas.microsoft.com/office/drawing/2014/main" id="{CC38E209-3EEA-3183-64E9-A97E0D06CD31}"/>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GITHUB link: </a:t>
            </a:r>
            <a:r>
              <a:rPr lang="en-US" dirty="0">
                <a:latin typeface="Times New Roman" panose="02020603050405020304" pitchFamily="18" charset="0"/>
                <a:cs typeface="Times New Roman" panose="02020603050405020304" pitchFamily="18" charset="0"/>
                <a:hlinkClick r:id="rId2"/>
              </a:rPr>
              <a:t>https://github.com/rahulbhogale</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Dataset link : </a:t>
            </a:r>
            <a:r>
              <a:rPr lang="en-US" dirty="0">
                <a:latin typeface="Times New Roman" panose="02020603050405020304" pitchFamily="18" charset="0"/>
                <a:cs typeface="Times New Roman" panose="02020603050405020304" pitchFamily="18" charset="0"/>
                <a:hlinkClick r:id="rId3"/>
              </a:rPr>
              <a:t>https://www.cms.gov/cciio/resources/data-resources/marketplace-puf</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Dataset Size:  2.1GB </a:t>
            </a:r>
          </a:p>
        </p:txBody>
      </p:sp>
    </p:spTree>
    <p:extLst>
      <p:ext uri="{BB962C8B-B14F-4D97-AF65-F5344CB8AC3E}">
        <p14:creationId xmlns:p14="http://schemas.microsoft.com/office/powerpoint/2010/main" val="247796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794C6-9092-8344-EE8F-313D7F85E03E}"/>
              </a:ext>
            </a:extLst>
          </p:cNvPr>
          <p:cNvSpPr>
            <a:spLocks noGrp="1"/>
          </p:cNvSpPr>
          <p:nvPr>
            <p:ph type="title"/>
          </p:nvPr>
        </p:nvSpPr>
        <p:spPr>
          <a:xfrm>
            <a:off x="2099569" y="82135"/>
            <a:ext cx="7780538" cy="1076345"/>
          </a:xfrm>
        </p:spPr>
        <p:txBody>
          <a:bodyPr/>
          <a:lstStyle/>
          <a:p>
            <a:r>
              <a:rPr lang="en-US" dirty="0">
                <a:latin typeface="Times New Roman" panose="02020603050405020304" pitchFamily="18" charset="0"/>
                <a:cs typeface="Times New Roman" panose="02020603050405020304" pitchFamily="18" charset="0"/>
              </a:rPr>
              <a:t>HADOOP  CONFIGURATION</a:t>
            </a:r>
          </a:p>
        </p:txBody>
      </p:sp>
      <p:graphicFrame>
        <p:nvGraphicFramePr>
          <p:cNvPr id="15" name="Content Placeholder 6">
            <a:extLst>
              <a:ext uri="{FF2B5EF4-FFF2-40B4-BE49-F238E27FC236}">
                <a16:creationId xmlns:a16="http://schemas.microsoft.com/office/drawing/2014/main" id="{60FFFF22-B1C0-285E-59D6-805C596B5520}"/>
              </a:ext>
            </a:extLst>
          </p:cNvPr>
          <p:cNvGraphicFramePr>
            <a:graphicFrameLocks noGrp="1"/>
          </p:cNvGraphicFramePr>
          <p:nvPr>
            <p:ph idx="1"/>
            <p:extLst>
              <p:ext uri="{D42A27DB-BD31-4B8C-83A1-F6EECF244321}">
                <p14:modId xmlns:p14="http://schemas.microsoft.com/office/powerpoint/2010/main" val="1127968075"/>
              </p:ext>
            </p:extLst>
          </p:nvPr>
        </p:nvGraphicFramePr>
        <p:xfrm>
          <a:off x="214932" y="948835"/>
          <a:ext cx="11086343" cy="55269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F136967C-96E9-0D2F-76FB-5FEB3A7AD6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0277" y="1626170"/>
            <a:ext cx="6898430" cy="798019"/>
          </a:xfrm>
          <a:prstGeom prst="rect">
            <a:avLst/>
          </a:prstGeom>
        </p:spPr>
      </p:pic>
      <p:pic>
        <p:nvPicPr>
          <p:cNvPr id="11" name="Picture 10">
            <a:extLst>
              <a:ext uri="{FF2B5EF4-FFF2-40B4-BE49-F238E27FC236}">
                <a16:creationId xmlns:a16="http://schemas.microsoft.com/office/drawing/2014/main" id="{185510EA-1AA4-AE74-112B-7D2142D162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8807" y="3392383"/>
            <a:ext cx="9814383" cy="1076344"/>
          </a:xfrm>
          <a:prstGeom prst="rect">
            <a:avLst/>
          </a:prstGeom>
        </p:spPr>
      </p:pic>
      <p:pic>
        <p:nvPicPr>
          <p:cNvPr id="13" name="Picture 12">
            <a:extLst>
              <a:ext uri="{FF2B5EF4-FFF2-40B4-BE49-F238E27FC236}">
                <a16:creationId xmlns:a16="http://schemas.microsoft.com/office/drawing/2014/main" id="{17CBC5CC-AD89-E9F8-12DA-8ADC7D5631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9228" y="5309090"/>
            <a:ext cx="9653543" cy="600075"/>
          </a:xfrm>
          <a:prstGeom prst="rect">
            <a:avLst/>
          </a:prstGeom>
        </p:spPr>
      </p:pic>
    </p:spTree>
    <p:extLst>
      <p:ext uri="{BB962C8B-B14F-4D97-AF65-F5344CB8AC3E}">
        <p14:creationId xmlns:p14="http://schemas.microsoft.com/office/powerpoint/2010/main" val="3781680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ircuit board">
            <a:extLst>
              <a:ext uri="{FF2B5EF4-FFF2-40B4-BE49-F238E27FC236}">
                <a16:creationId xmlns:a16="http://schemas.microsoft.com/office/drawing/2014/main" id="{229B4616-09B7-991D-3D97-0DBBB8C3E9CC}"/>
              </a:ext>
            </a:extLst>
          </p:cNvPr>
          <p:cNvPicPr>
            <a:picLocks noChangeAspect="1"/>
          </p:cNvPicPr>
          <p:nvPr/>
        </p:nvPicPr>
        <p:blipFill rotWithShape="1">
          <a:blip r:embed="rId2"/>
          <a:srcRect l="32151" r="8315" b="-1"/>
          <a:stretch/>
        </p:blipFill>
        <p:spPr>
          <a:xfrm>
            <a:off x="445008" y="1631373"/>
            <a:ext cx="4271963" cy="4797401"/>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6" name="Content Placeholder 5" descr="Text&#10;&#10;Description automatically generated">
            <a:extLst>
              <a:ext uri="{FF2B5EF4-FFF2-40B4-BE49-F238E27FC236}">
                <a16:creationId xmlns:a16="http://schemas.microsoft.com/office/drawing/2014/main" id="{CA2B8C90-AF28-704B-975B-017D920456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29501" y="1243472"/>
            <a:ext cx="6318250" cy="3962400"/>
          </a:xfrm>
        </p:spPr>
      </p:pic>
      <p:pic>
        <p:nvPicPr>
          <p:cNvPr id="8" name="Picture 7">
            <a:extLst>
              <a:ext uri="{FF2B5EF4-FFF2-40B4-BE49-F238E27FC236}">
                <a16:creationId xmlns:a16="http://schemas.microsoft.com/office/drawing/2014/main" id="{FB02B322-C64E-BF4F-E47E-5959EF9A431F}"/>
              </a:ext>
            </a:extLst>
          </p:cNvPr>
          <p:cNvPicPr>
            <a:picLocks noChangeAspect="1"/>
          </p:cNvPicPr>
          <p:nvPr/>
        </p:nvPicPr>
        <p:blipFill rotWithShape="1">
          <a:blip r:embed="rId4">
            <a:extLst>
              <a:ext uri="{28A0092B-C50C-407E-A947-70E740481C1C}">
                <a14:useLocalDpi xmlns:a14="http://schemas.microsoft.com/office/drawing/2010/main" val="0"/>
              </a:ext>
            </a:extLst>
          </a:blip>
          <a:srcRect r="16155" b="-22339"/>
          <a:stretch/>
        </p:blipFill>
        <p:spPr>
          <a:xfrm>
            <a:off x="3216607" y="5596265"/>
            <a:ext cx="8579153" cy="824051"/>
          </a:xfrm>
          <a:prstGeom prst="rect">
            <a:avLst/>
          </a:prstGeom>
        </p:spPr>
      </p:pic>
      <p:sp>
        <p:nvSpPr>
          <p:cNvPr id="2" name="Title 1">
            <a:extLst>
              <a:ext uri="{FF2B5EF4-FFF2-40B4-BE49-F238E27FC236}">
                <a16:creationId xmlns:a16="http://schemas.microsoft.com/office/drawing/2014/main" id="{72739697-13F7-BC3F-298D-7B9C8CCD3F98}"/>
              </a:ext>
            </a:extLst>
          </p:cNvPr>
          <p:cNvSpPr>
            <a:spLocks noGrp="1"/>
          </p:cNvSpPr>
          <p:nvPr>
            <p:ph type="title"/>
          </p:nvPr>
        </p:nvSpPr>
        <p:spPr>
          <a:xfrm>
            <a:off x="445008" y="27235"/>
            <a:ext cx="11958221" cy="1505883"/>
          </a:xfrm>
        </p:spPr>
        <p:txBody>
          <a:bodyPr vert="horz" lIns="91440" tIns="45720" rIns="91440" bIns="45720" rtlCol="0" anchor="ctr">
            <a:normAutofit/>
          </a:bodyPr>
          <a:lstStyle/>
          <a:p>
            <a:r>
              <a:rPr lang="en-US" sz="4000" b="1" kern="1200" dirty="0">
                <a:solidFill>
                  <a:schemeClr val="tx1"/>
                </a:solidFill>
                <a:latin typeface="Times New Roman" panose="02020603050405020304" pitchFamily="18" charset="0"/>
                <a:cs typeface="Times New Roman" panose="02020603050405020304" pitchFamily="18" charset="0"/>
              </a:rPr>
              <a:t>CPU  CONFIGURATION AND FILE LOCATION</a:t>
            </a:r>
            <a:endParaRPr lang="en-US" sz="4000" kern="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7125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8AE3-4BD9-A474-258A-1519F30C776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LOADING AND CLEANING OF DATA</a:t>
            </a:r>
          </a:p>
        </p:txBody>
      </p:sp>
      <p:sp>
        <p:nvSpPr>
          <p:cNvPr id="3" name="Content Placeholder 2">
            <a:extLst>
              <a:ext uri="{FF2B5EF4-FFF2-40B4-BE49-F238E27FC236}">
                <a16:creationId xmlns:a16="http://schemas.microsoft.com/office/drawing/2014/main" id="{B58C7DA7-DB30-1151-30D9-04FA87ED4560}"/>
              </a:ext>
            </a:extLst>
          </p:cNvPr>
          <p:cNvSpPr>
            <a:spLocks noGrp="1"/>
          </p:cNvSpPr>
          <p:nvPr>
            <p:ph idx="1"/>
          </p:nvPr>
        </p:nvSpPr>
        <p:spPr/>
        <p:txBody>
          <a:bodyPr>
            <a:normAutofit/>
          </a:bodyPr>
          <a:lstStyle/>
          <a:p>
            <a:r>
              <a:rPr lang="en-US" dirty="0">
                <a:solidFill>
                  <a:srgbClr val="374151"/>
                </a:solidFill>
                <a:latin typeface="Times New Roman" panose="02020603050405020304" pitchFamily="18" charset="0"/>
                <a:cs typeface="Times New Roman" panose="02020603050405020304" pitchFamily="18" charset="0"/>
              </a:rPr>
              <a:t>STEP ONE: </a:t>
            </a:r>
            <a:r>
              <a:rPr lang="en-US" b="0" i="0" dirty="0">
                <a:solidFill>
                  <a:srgbClr val="374151"/>
                </a:solidFill>
                <a:effectLst/>
                <a:latin typeface="Times New Roman" panose="02020603050405020304" pitchFamily="18" charset="0"/>
                <a:cs typeface="Times New Roman" panose="02020603050405020304" pitchFamily="18" charset="0"/>
              </a:rPr>
              <a:t> </a:t>
            </a:r>
            <a:r>
              <a:rPr lang="en-US" dirty="0">
                <a:solidFill>
                  <a:srgbClr val="374151"/>
                </a:solidFill>
                <a:latin typeface="Times New Roman" panose="02020603050405020304" pitchFamily="18" charset="0"/>
                <a:cs typeface="Times New Roman" panose="02020603050405020304" pitchFamily="18" charset="0"/>
              </a:rPr>
              <a:t>I</a:t>
            </a:r>
            <a:r>
              <a:rPr lang="en-US" b="0" i="0" dirty="0">
                <a:solidFill>
                  <a:srgbClr val="374151"/>
                </a:solidFill>
                <a:effectLst/>
                <a:latin typeface="Times New Roman" panose="02020603050405020304" pitchFamily="18" charset="0"/>
                <a:cs typeface="Times New Roman" panose="02020603050405020304" pitchFamily="18" charset="0"/>
              </a:rPr>
              <a:t>s to upload a sample dataset with 50,000 rows onto DBFS. </a:t>
            </a:r>
          </a:p>
          <a:p>
            <a:endParaRPr lang="en-US" dirty="0">
              <a:solidFill>
                <a:srgbClr val="374151"/>
              </a:solidFill>
              <a:latin typeface="Söhne"/>
            </a:endParaRPr>
          </a:p>
          <a:p>
            <a:endParaRPr lang="en-US" b="0" i="0" dirty="0">
              <a:solidFill>
                <a:srgbClr val="374151"/>
              </a:solidFill>
              <a:effectLst/>
              <a:latin typeface="Söhne"/>
            </a:endParaRPr>
          </a:p>
          <a:p>
            <a:endParaRPr lang="en-US" b="0" i="0" dirty="0">
              <a:solidFill>
                <a:srgbClr val="374151"/>
              </a:solidFill>
              <a:effectLst/>
              <a:latin typeface="Söhne"/>
            </a:endParaRPr>
          </a:p>
          <a:p>
            <a:endParaRPr lang="en-US" b="0" i="0" dirty="0">
              <a:solidFill>
                <a:srgbClr val="374151"/>
              </a:solidFill>
              <a:effectLst/>
              <a:latin typeface="Söhne"/>
            </a:endParaRPr>
          </a:p>
          <a:p>
            <a:endParaRPr lang="en-US" b="0" i="0" dirty="0">
              <a:solidFill>
                <a:srgbClr val="374151"/>
              </a:solidFill>
              <a:effectLst/>
              <a:latin typeface="Söhne"/>
            </a:endParaRPr>
          </a:p>
          <a:p>
            <a:endParaRPr lang="en-US" b="0" i="0" dirty="0">
              <a:solidFill>
                <a:srgbClr val="374151"/>
              </a:solidFill>
              <a:effectLst/>
              <a:latin typeface="Söhne"/>
            </a:endParaRPr>
          </a:p>
          <a:p>
            <a:endParaRPr lang="en-US" dirty="0"/>
          </a:p>
        </p:txBody>
      </p:sp>
      <p:pic>
        <p:nvPicPr>
          <p:cNvPr id="7" name="Picture 6">
            <a:extLst>
              <a:ext uri="{FF2B5EF4-FFF2-40B4-BE49-F238E27FC236}">
                <a16:creationId xmlns:a16="http://schemas.microsoft.com/office/drawing/2014/main" id="{3B46FB28-4516-0F77-287B-C4603E4B5FCF}"/>
              </a:ext>
            </a:extLst>
          </p:cNvPr>
          <p:cNvPicPr>
            <a:picLocks noChangeAspect="1"/>
          </p:cNvPicPr>
          <p:nvPr/>
        </p:nvPicPr>
        <p:blipFill>
          <a:blip r:embed="rId2"/>
          <a:stretch>
            <a:fillRect/>
          </a:stretch>
        </p:blipFill>
        <p:spPr>
          <a:xfrm>
            <a:off x="1082338" y="2804711"/>
            <a:ext cx="6209977" cy="3507189"/>
          </a:xfrm>
          <a:prstGeom prst="rect">
            <a:avLst/>
          </a:prstGeom>
        </p:spPr>
      </p:pic>
    </p:spTree>
    <p:extLst>
      <p:ext uri="{BB962C8B-B14F-4D97-AF65-F5344CB8AC3E}">
        <p14:creationId xmlns:p14="http://schemas.microsoft.com/office/powerpoint/2010/main" val="2910074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29CEA9-E365-40DD-B2E5-ED3821B6A27B}"/>
              </a:ext>
            </a:extLst>
          </p:cNvPr>
          <p:cNvSpPr>
            <a:spLocks noGrp="1"/>
          </p:cNvSpPr>
          <p:nvPr>
            <p:ph idx="1"/>
          </p:nvPr>
        </p:nvSpPr>
        <p:spPr>
          <a:xfrm>
            <a:off x="685395" y="476219"/>
            <a:ext cx="10515600" cy="4351338"/>
          </a:xfrm>
        </p:spPr>
        <p:txBody>
          <a:bodyPr/>
          <a:lstStyle/>
          <a:p>
            <a:r>
              <a:rPr lang="en-US" b="0" i="0" dirty="0">
                <a:solidFill>
                  <a:srgbClr val="374151"/>
                </a:solidFill>
                <a:effectLst/>
                <a:latin typeface="Times New Roman" panose="02020603050405020304" pitchFamily="18" charset="0"/>
                <a:cs typeface="Times New Roman" panose="02020603050405020304" pitchFamily="18" charset="0"/>
              </a:rPr>
              <a:t>Once the dataset is uploaded, we can read it from the DBFS file system.</a:t>
            </a:r>
          </a:p>
          <a:p>
            <a:r>
              <a:rPr lang="en-US" b="0" i="0" dirty="0">
                <a:solidFill>
                  <a:srgbClr val="374151"/>
                </a:solidFill>
                <a:effectLst/>
                <a:latin typeface="Times New Roman" panose="02020603050405020304" pitchFamily="18" charset="0"/>
                <a:cs typeface="Times New Roman" panose="02020603050405020304" pitchFamily="18" charset="0"/>
              </a:rPr>
              <a:t>Next, we need to identify all the null values in the dataset and remove them. This can be done by aggregating all the null values and dropping </a:t>
            </a:r>
            <a:r>
              <a:rPr lang="en-US" dirty="0">
                <a:solidFill>
                  <a:srgbClr val="374151"/>
                </a:solidFill>
                <a:latin typeface="Times New Roman" panose="02020603050405020304" pitchFamily="18" charset="0"/>
                <a:cs typeface="Times New Roman" panose="02020603050405020304" pitchFamily="18" charset="0"/>
              </a:rPr>
              <a:t>the null values.</a:t>
            </a:r>
          </a:p>
          <a:p>
            <a:endParaRPr lang="en-US" dirty="0"/>
          </a:p>
          <a:p>
            <a:endParaRPr lang="en-US" dirty="0"/>
          </a:p>
        </p:txBody>
      </p:sp>
      <p:pic>
        <p:nvPicPr>
          <p:cNvPr id="7" name="Picture 6">
            <a:extLst>
              <a:ext uri="{FF2B5EF4-FFF2-40B4-BE49-F238E27FC236}">
                <a16:creationId xmlns:a16="http://schemas.microsoft.com/office/drawing/2014/main" id="{D41EEE2B-2BC8-27A2-5722-51D8492E48DB}"/>
              </a:ext>
            </a:extLst>
          </p:cNvPr>
          <p:cNvPicPr>
            <a:picLocks noChangeAspect="1"/>
          </p:cNvPicPr>
          <p:nvPr/>
        </p:nvPicPr>
        <p:blipFill>
          <a:blip r:embed="rId2"/>
          <a:stretch>
            <a:fillRect/>
          </a:stretch>
        </p:blipFill>
        <p:spPr>
          <a:xfrm>
            <a:off x="1070311" y="2824382"/>
            <a:ext cx="7125258" cy="3709602"/>
          </a:xfrm>
          <a:prstGeom prst="rect">
            <a:avLst/>
          </a:prstGeom>
        </p:spPr>
      </p:pic>
    </p:spTree>
    <p:extLst>
      <p:ext uri="{BB962C8B-B14F-4D97-AF65-F5344CB8AC3E}">
        <p14:creationId xmlns:p14="http://schemas.microsoft.com/office/powerpoint/2010/main" val="19715780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420</TotalTime>
  <Words>1137</Words>
  <Application>Microsoft Office PowerPoint</Application>
  <PresentationFormat>Widescreen</PresentationFormat>
  <Paragraphs>96</Paragraphs>
  <Slides>21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Söhne</vt:lpstr>
      <vt:lpstr>Times New Roman</vt:lpstr>
      <vt:lpstr>Office Theme</vt:lpstr>
      <vt:lpstr> INSURING SMILES: PREDICTING ROUTINE DENTAL COVERAGE WITH ML ALGORITHMS </vt:lpstr>
      <vt:lpstr>AGENDA</vt:lpstr>
      <vt:lpstr>INTRODUCTION</vt:lpstr>
      <vt:lpstr>PROBLEM STATEMENT</vt:lpstr>
      <vt:lpstr>ABOUT THE DATASET</vt:lpstr>
      <vt:lpstr>HADOOP  CONFIGURATION</vt:lpstr>
      <vt:lpstr>CPU  CONFIGURATION AND FILE LOCATION</vt:lpstr>
      <vt:lpstr>LOADING AND CLEANING OF DATA</vt:lpstr>
      <vt:lpstr>PowerPoint Presentation</vt:lpstr>
      <vt:lpstr>DEFINE PIPELINE</vt:lpstr>
      <vt:lpstr>PowerPoint Presentation</vt:lpstr>
      <vt:lpstr>BUILDING THE MODELS</vt:lpstr>
      <vt:lpstr>Calculating the computing time required for the model</vt:lpstr>
      <vt:lpstr>EVALUATING THE METRICS: ROC, PR, ACCURACY, F1_SCORE, PRECISON AND RECALL</vt:lpstr>
      <vt:lpstr>COMPARING ALL THE METRICS AT ONE PLACE (sample dataset)</vt:lpstr>
      <vt:lpstr>Using Pyspark CLI – Dataset description</vt:lpstr>
      <vt:lpstr>PowerPoint Presentation</vt:lpstr>
      <vt:lpstr>PowerPoint Presentation</vt:lpstr>
      <vt:lpstr>CONCLUSION-1</vt:lpstr>
      <vt:lpstr>CONCLUSION -2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INSURING SMILES: PREDICTING ROUTINE DENTAL COVERAGE WITH ML ALGORITHMS</dc:title>
  <dc:creator>Thota, Priyanka</dc:creator>
  <cp:lastModifiedBy>Thota, Priyanka</cp:lastModifiedBy>
  <cp:revision>5</cp:revision>
  <dcterms:created xsi:type="dcterms:W3CDTF">2023-05-07T23:35:01Z</dcterms:created>
  <dcterms:modified xsi:type="dcterms:W3CDTF">2023-05-08T06:35:39Z</dcterms:modified>
</cp:coreProperties>
</file>